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6B0F8-A032-43A8-A113-A23FC84E653E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23A56-E4E1-456F-83C2-38B4D7847A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15536" y="394215"/>
            <a:ext cx="4454040" cy="692388"/>
            <a:chOff x="1115536" y="394215"/>
            <a:chExt cx="4454040" cy="692388"/>
          </a:xfrm>
        </p:grpSpPr>
        <p:sp>
          <p:nvSpPr>
            <p:cNvPr id="2" name="Freeform 1"/>
            <p:cNvSpPr/>
            <p:nvPr/>
          </p:nvSpPr>
          <p:spPr>
            <a:xfrm>
              <a:off x="1115536" y="417858"/>
              <a:ext cx="326869" cy="509813"/>
            </a:xfrm>
            <a:custGeom>
              <a:avLst/>
              <a:gdLst/>
              <a:ahLst/>
              <a:cxnLst/>
              <a:rect l="0" t="0" r="0" b="0"/>
              <a:pathLst>
                <a:path w="326869" h="509813">
                  <a:moveTo>
                    <a:pt x="95241" y="45395"/>
                  </a:moveTo>
                  <a:lnTo>
                    <a:pt x="55699" y="101055"/>
                  </a:lnTo>
                  <a:lnTo>
                    <a:pt x="51332" y="110578"/>
                  </a:lnTo>
                  <a:lnTo>
                    <a:pt x="37121" y="124278"/>
                  </a:lnTo>
                  <a:lnTo>
                    <a:pt x="28418" y="129569"/>
                  </a:lnTo>
                  <a:lnTo>
                    <a:pt x="20277" y="130757"/>
                  </a:lnTo>
                  <a:lnTo>
                    <a:pt x="12509" y="129209"/>
                  </a:lnTo>
                  <a:lnTo>
                    <a:pt x="4992" y="125838"/>
                  </a:lnTo>
                  <a:lnTo>
                    <a:pt x="1150" y="118911"/>
                  </a:lnTo>
                  <a:lnTo>
                    <a:pt x="0" y="98736"/>
                  </a:lnTo>
                  <a:lnTo>
                    <a:pt x="5930" y="66659"/>
                  </a:lnTo>
                  <a:lnTo>
                    <a:pt x="18112" y="48607"/>
                  </a:lnTo>
                  <a:lnTo>
                    <a:pt x="54529" y="17954"/>
                  </a:lnTo>
                  <a:lnTo>
                    <a:pt x="85128" y="2040"/>
                  </a:lnTo>
                  <a:lnTo>
                    <a:pt x="105954" y="0"/>
                  </a:lnTo>
                  <a:lnTo>
                    <a:pt x="159098" y="8222"/>
                  </a:lnTo>
                  <a:lnTo>
                    <a:pt x="185623" y="23805"/>
                  </a:lnTo>
                  <a:lnTo>
                    <a:pt x="231247" y="71936"/>
                  </a:lnTo>
                  <a:lnTo>
                    <a:pt x="261734" y="128959"/>
                  </a:lnTo>
                  <a:lnTo>
                    <a:pt x="277347" y="188374"/>
                  </a:lnTo>
                  <a:lnTo>
                    <a:pt x="282559" y="247247"/>
                  </a:lnTo>
                  <a:lnTo>
                    <a:pt x="277539" y="278996"/>
                  </a:lnTo>
                  <a:lnTo>
                    <a:pt x="255944" y="339067"/>
                  </a:lnTo>
                  <a:lnTo>
                    <a:pt x="224936" y="402096"/>
                  </a:lnTo>
                  <a:lnTo>
                    <a:pt x="193024" y="441340"/>
                  </a:lnTo>
                  <a:lnTo>
                    <a:pt x="132453" y="491065"/>
                  </a:lnTo>
                  <a:lnTo>
                    <a:pt x="109050" y="505123"/>
                  </a:lnTo>
                  <a:lnTo>
                    <a:pt x="86170" y="509812"/>
                  </a:lnTo>
                  <a:lnTo>
                    <a:pt x="75156" y="509424"/>
                  </a:lnTo>
                  <a:lnTo>
                    <a:pt x="56678" y="502755"/>
                  </a:lnTo>
                  <a:lnTo>
                    <a:pt x="48475" y="497701"/>
                  </a:lnTo>
                  <a:lnTo>
                    <a:pt x="43007" y="489652"/>
                  </a:lnTo>
                  <a:lnTo>
                    <a:pt x="36931" y="468231"/>
                  </a:lnTo>
                  <a:lnTo>
                    <a:pt x="38820" y="458307"/>
                  </a:lnTo>
                  <a:lnTo>
                    <a:pt x="50278" y="441041"/>
                  </a:lnTo>
                  <a:lnTo>
                    <a:pt x="73307" y="428688"/>
                  </a:lnTo>
                  <a:lnTo>
                    <a:pt x="130163" y="411226"/>
                  </a:lnTo>
                  <a:lnTo>
                    <a:pt x="183577" y="411283"/>
                  </a:lnTo>
                  <a:lnTo>
                    <a:pt x="246527" y="414547"/>
                  </a:lnTo>
                  <a:lnTo>
                    <a:pt x="304936" y="428479"/>
                  </a:lnTo>
                  <a:lnTo>
                    <a:pt x="326868" y="434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74031" y="768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8259" y="434513"/>
              <a:ext cx="347441" cy="373217"/>
            </a:xfrm>
            <a:custGeom>
              <a:avLst/>
              <a:gdLst/>
              <a:ahLst/>
              <a:cxnLst/>
              <a:rect l="0" t="0" r="0" b="0"/>
              <a:pathLst>
                <a:path w="347441" h="373217">
                  <a:moveTo>
                    <a:pt x="0" y="70854"/>
                  </a:moveTo>
                  <a:lnTo>
                    <a:pt x="0" y="48498"/>
                  </a:lnTo>
                  <a:lnTo>
                    <a:pt x="6239" y="31282"/>
                  </a:lnTo>
                  <a:lnTo>
                    <a:pt x="11178" y="23416"/>
                  </a:lnTo>
                  <a:lnTo>
                    <a:pt x="26025" y="11556"/>
                  </a:lnTo>
                  <a:lnTo>
                    <a:pt x="34897" y="6756"/>
                  </a:lnTo>
                  <a:lnTo>
                    <a:pt x="75331" y="0"/>
                  </a:lnTo>
                  <a:lnTo>
                    <a:pt x="138818" y="8982"/>
                  </a:lnTo>
                  <a:lnTo>
                    <a:pt x="197741" y="26572"/>
                  </a:lnTo>
                  <a:lnTo>
                    <a:pt x="222886" y="45385"/>
                  </a:lnTo>
                  <a:lnTo>
                    <a:pt x="237881" y="63044"/>
                  </a:lnTo>
                  <a:lnTo>
                    <a:pt x="258165" y="117448"/>
                  </a:lnTo>
                  <a:lnTo>
                    <a:pt x="270317" y="173775"/>
                  </a:lnTo>
                  <a:lnTo>
                    <a:pt x="278654" y="234684"/>
                  </a:lnTo>
                  <a:lnTo>
                    <a:pt x="277016" y="280703"/>
                  </a:lnTo>
                  <a:lnTo>
                    <a:pt x="263533" y="320205"/>
                  </a:lnTo>
                  <a:lnTo>
                    <a:pt x="244720" y="348547"/>
                  </a:lnTo>
                  <a:lnTo>
                    <a:pt x="228087" y="361170"/>
                  </a:lnTo>
                  <a:lnTo>
                    <a:pt x="206657" y="369509"/>
                  </a:lnTo>
                  <a:lnTo>
                    <a:pt x="177635" y="373216"/>
                  </a:lnTo>
                  <a:lnTo>
                    <a:pt x="151478" y="365504"/>
                  </a:lnTo>
                  <a:lnTo>
                    <a:pt x="129325" y="350379"/>
                  </a:lnTo>
                  <a:lnTo>
                    <a:pt x="111680" y="331958"/>
                  </a:lnTo>
                  <a:lnTo>
                    <a:pt x="107208" y="322132"/>
                  </a:lnTo>
                  <a:lnTo>
                    <a:pt x="105360" y="301856"/>
                  </a:lnTo>
                  <a:lnTo>
                    <a:pt x="110014" y="295046"/>
                  </a:lnTo>
                  <a:lnTo>
                    <a:pt x="117796" y="290505"/>
                  </a:lnTo>
                  <a:lnTo>
                    <a:pt x="127664" y="287478"/>
                  </a:lnTo>
                  <a:lnTo>
                    <a:pt x="184358" y="291026"/>
                  </a:lnTo>
                  <a:lnTo>
                    <a:pt x="244950" y="299872"/>
                  </a:lnTo>
                  <a:lnTo>
                    <a:pt x="295626" y="304828"/>
                  </a:lnTo>
                  <a:lnTo>
                    <a:pt x="347440" y="313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16310" y="600124"/>
              <a:ext cx="42116" cy="6067"/>
            </a:xfrm>
            <a:custGeom>
              <a:avLst/>
              <a:gdLst/>
              <a:ahLst/>
              <a:cxnLst/>
              <a:rect l="0" t="0" r="0" b="0"/>
              <a:pathLst>
                <a:path w="42116" h="6067">
                  <a:moveTo>
                    <a:pt x="42115" y="0"/>
                  </a:moveTo>
                  <a:lnTo>
                    <a:pt x="25347" y="5589"/>
                  </a:lnTo>
                  <a:lnTo>
                    <a:pt x="19238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90682" y="394215"/>
              <a:ext cx="273111" cy="437537"/>
            </a:xfrm>
            <a:custGeom>
              <a:avLst/>
              <a:gdLst/>
              <a:ahLst/>
              <a:cxnLst/>
              <a:rect l="0" t="0" r="0" b="0"/>
              <a:pathLst>
                <a:path w="273111" h="437537">
                  <a:moveTo>
                    <a:pt x="273110" y="58510"/>
                  </a:moveTo>
                  <a:lnTo>
                    <a:pt x="261932" y="36153"/>
                  </a:lnTo>
                  <a:lnTo>
                    <a:pt x="243966" y="18938"/>
                  </a:lnTo>
                  <a:lnTo>
                    <a:pt x="220383" y="5827"/>
                  </a:lnTo>
                  <a:lnTo>
                    <a:pt x="194304" y="0"/>
                  </a:lnTo>
                  <a:lnTo>
                    <a:pt x="153314" y="2309"/>
                  </a:lnTo>
                  <a:lnTo>
                    <a:pt x="128621" y="13645"/>
                  </a:lnTo>
                  <a:lnTo>
                    <a:pt x="84172" y="49518"/>
                  </a:lnTo>
                  <a:lnTo>
                    <a:pt x="50817" y="103946"/>
                  </a:lnTo>
                  <a:lnTo>
                    <a:pt x="25165" y="162846"/>
                  </a:lnTo>
                  <a:lnTo>
                    <a:pt x="6550" y="216312"/>
                  </a:lnTo>
                  <a:lnTo>
                    <a:pt x="1497" y="264753"/>
                  </a:lnTo>
                  <a:lnTo>
                    <a:pt x="0" y="317971"/>
                  </a:lnTo>
                  <a:lnTo>
                    <a:pt x="10735" y="370784"/>
                  </a:lnTo>
                  <a:lnTo>
                    <a:pt x="28733" y="406709"/>
                  </a:lnTo>
                  <a:lnTo>
                    <a:pt x="45175" y="421105"/>
                  </a:lnTo>
                  <a:lnTo>
                    <a:pt x="65351" y="430233"/>
                  </a:lnTo>
                  <a:lnTo>
                    <a:pt x="113312" y="436093"/>
                  </a:lnTo>
                  <a:lnTo>
                    <a:pt x="146768" y="437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36528" y="652766"/>
              <a:ext cx="187733" cy="174100"/>
            </a:xfrm>
            <a:custGeom>
              <a:avLst/>
              <a:gdLst/>
              <a:ahLst/>
              <a:cxnLst/>
              <a:rect l="0" t="0" r="0" b="0"/>
              <a:pathLst>
                <a:path w="187733" h="174100">
                  <a:moveTo>
                    <a:pt x="111492" y="0"/>
                  </a:moveTo>
                  <a:lnTo>
                    <a:pt x="67530" y="20244"/>
                  </a:lnTo>
                  <a:lnTo>
                    <a:pt x="28069" y="47326"/>
                  </a:lnTo>
                  <a:lnTo>
                    <a:pt x="11634" y="65488"/>
                  </a:lnTo>
                  <a:lnTo>
                    <a:pt x="2770" y="88377"/>
                  </a:lnTo>
                  <a:lnTo>
                    <a:pt x="0" y="112979"/>
                  </a:lnTo>
                  <a:lnTo>
                    <a:pt x="2669" y="135611"/>
                  </a:lnTo>
                  <a:lnTo>
                    <a:pt x="10874" y="154248"/>
                  </a:lnTo>
                  <a:lnTo>
                    <a:pt x="16337" y="162494"/>
                  </a:lnTo>
                  <a:lnTo>
                    <a:pt x="24659" y="167991"/>
                  </a:lnTo>
                  <a:lnTo>
                    <a:pt x="46384" y="174099"/>
                  </a:lnTo>
                  <a:lnTo>
                    <a:pt x="84922" y="171948"/>
                  </a:lnTo>
                  <a:lnTo>
                    <a:pt x="125977" y="158312"/>
                  </a:lnTo>
                  <a:lnTo>
                    <a:pt x="147566" y="139771"/>
                  </a:lnTo>
                  <a:lnTo>
                    <a:pt x="163790" y="115933"/>
                  </a:lnTo>
                  <a:lnTo>
                    <a:pt x="187732" y="54276"/>
                  </a:lnTo>
                  <a:lnTo>
                    <a:pt x="185931" y="32312"/>
                  </a:lnTo>
                  <a:lnTo>
                    <a:pt x="178501" y="14361"/>
                  </a:lnTo>
                  <a:lnTo>
                    <a:pt x="1641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31944" y="632835"/>
              <a:ext cx="223948" cy="177860"/>
            </a:xfrm>
            <a:custGeom>
              <a:avLst/>
              <a:gdLst/>
              <a:ahLst/>
              <a:cxnLst/>
              <a:rect l="0" t="0" r="0" b="0"/>
              <a:pathLst>
                <a:path w="223948" h="177860">
                  <a:moveTo>
                    <a:pt x="5589" y="104159"/>
                  </a:moveTo>
                  <a:lnTo>
                    <a:pt x="5589" y="158304"/>
                  </a:lnTo>
                  <a:lnTo>
                    <a:pt x="5589" y="171841"/>
                  </a:lnTo>
                  <a:lnTo>
                    <a:pt x="4419" y="176187"/>
                  </a:lnTo>
                  <a:lnTo>
                    <a:pt x="2470" y="174404"/>
                  </a:lnTo>
                  <a:lnTo>
                    <a:pt x="0" y="168537"/>
                  </a:lnTo>
                  <a:lnTo>
                    <a:pt x="4045" y="112536"/>
                  </a:lnTo>
                  <a:lnTo>
                    <a:pt x="7242" y="86825"/>
                  </a:lnTo>
                  <a:lnTo>
                    <a:pt x="16463" y="63700"/>
                  </a:lnTo>
                  <a:lnTo>
                    <a:pt x="31479" y="47963"/>
                  </a:lnTo>
                  <a:lnTo>
                    <a:pt x="40397" y="42129"/>
                  </a:lnTo>
                  <a:lnTo>
                    <a:pt x="48681" y="41748"/>
                  </a:lnTo>
                  <a:lnTo>
                    <a:pt x="56544" y="45005"/>
                  </a:lnTo>
                  <a:lnTo>
                    <a:pt x="70350" y="57981"/>
                  </a:lnTo>
                  <a:lnTo>
                    <a:pt x="80385" y="75447"/>
                  </a:lnTo>
                  <a:lnTo>
                    <a:pt x="84699" y="76829"/>
                  </a:lnTo>
                  <a:lnTo>
                    <a:pt x="88745" y="73071"/>
                  </a:lnTo>
                  <a:lnTo>
                    <a:pt x="117019" y="19051"/>
                  </a:lnTo>
                  <a:lnTo>
                    <a:pt x="125500" y="8816"/>
                  </a:lnTo>
                  <a:lnTo>
                    <a:pt x="134663" y="3162"/>
                  </a:lnTo>
                  <a:lnTo>
                    <a:pt x="154202" y="0"/>
                  </a:lnTo>
                  <a:lnTo>
                    <a:pt x="171465" y="5614"/>
                  </a:lnTo>
                  <a:lnTo>
                    <a:pt x="186936" y="17077"/>
                  </a:lnTo>
                  <a:lnTo>
                    <a:pt x="207631" y="43262"/>
                  </a:lnTo>
                  <a:lnTo>
                    <a:pt x="217438" y="63056"/>
                  </a:lnTo>
                  <a:lnTo>
                    <a:pt x="223947" y="105109"/>
                  </a:lnTo>
                  <a:lnTo>
                    <a:pt x="220286" y="143435"/>
                  </a:lnTo>
                  <a:lnTo>
                    <a:pt x="205631" y="177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66762" y="579092"/>
              <a:ext cx="173397" cy="399855"/>
            </a:xfrm>
            <a:custGeom>
              <a:avLst/>
              <a:gdLst/>
              <a:ahLst/>
              <a:cxnLst/>
              <a:rect l="0" t="0" r="0" b="0"/>
              <a:pathLst>
                <a:path w="173397" h="399855">
                  <a:moveTo>
                    <a:pt x="18212" y="178959"/>
                  </a:moveTo>
                  <a:lnTo>
                    <a:pt x="18212" y="237576"/>
                  </a:lnTo>
                  <a:lnTo>
                    <a:pt x="9806" y="291750"/>
                  </a:lnTo>
                  <a:lnTo>
                    <a:pt x="0" y="347512"/>
                  </a:lnTo>
                  <a:lnTo>
                    <a:pt x="1117" y="386438"/>
                  </a:lnTo>
                  <a:lnTo>
                    <a:pt x="3306" y="397997"/>
                  </a:lnTo>
                  <a:lnTo>
                    <a:pt x="4765" y="399854"/>
                  </a:lnTo>
                  <a:lnTo>
                    <a:pt x="7299" y="345814"/>
                  </a:lnTo>
                  <a:lnTo>
                    <a:pt x="7569" y="296768"/>
                  </a:lnTo>
                  <a:lnTo>
                    <a:pt x="1595" y="241095"/>
                  </a:lnTo>
                  <a:lnTo>
                    <a:pt x="5359" y="188401"/>
                  </a:lnTo>
                  <a:lnTo>
                    <a:pt x="10344" y="127489"/>
                  </a:lnTo>
                  <a:lnTo>
                    <a:pt x="22247" y="70396"/>
                  </a:lnTo>
                  <a:lnTo>
                    <a:pt x="37033" y="23634"/>
                  </a:lnTo>
                  <a:lnTo>
                    <a:pt x="48413" y="6201"/>
                  </a:lnTo>
                  <a:lnTo>
                    <a:pt x="55894" y="1786"/>
                  </a:lnTo>
                  <a:lnTo>
                    <a:pt x="73564" y="0"/>
                  </a:lnTo>
                  <a:lnTo>
                    <a:pt x="103243" y="5571"/>
                  </a:lnTo>
                  <a:lnTo>
                    <a:pt x="120734" y="17670"/>
                  </a:lnTo>
                  <a:lnTo>
                    <a:pt x="151027" y="54033"/>
                  </a:lnTo>
                  <a:lnTo>
                    <a:pt x="166879" y="84622"/>
                  </a:lnTo>
                  <a:lnTo>
                    <a:pt x="173396" y="127091"/>
                  </a:lnTo>
                  <a:lnTo>
                    <a:pt x="169737" y="165541"/>
                  </a:lnTo>
                  <a:lnTo>
                    <a:pt x="164852" y="174693"/>
                  </a:lnTo>
                  <a:lnTo>
                    <a:pt x="150066" y="187982"/>
                  </a:lnTo>
                  <a:lnTo>
                    <a:pt x="128676" y="194668"/>
                  </a:lnTo>
                  <a:lnTo>
                    <a:pt x="81383" y="200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85847" y="608582"/>
              <a:ext cx="193967" cy="202113"/>
            </a:xfrm>
            <a:custGeom>
              <a:avLst/>
              <a:gdLst/>
              <a:ahLst/>
              <a:cxnLst/>
              <a:rect l="0" t="0" r="0" b="0"/>
              <a:pathLst>
                <a:path w="193967" h="202113">
                  <a:moveTo>
                    <a:pt x="99210" y="128412"/>
                  </a:moveTo>
                  <a:lnTo>
                    <a:pt x="107543" y="79482"/>
                  </a:lnTo>
                  <a:lnTo>
                    <a:pt x="106423" y="50513"/>
                  </a:lnTo>
                  <a:lnTo>
                    <a:pt x="98126" y="25940"/>
                  </a:lnTo>
                  <a:lnTo>
                    <a:pt x="83520" y="9560"/>
                  </a:lnTo>
                  <a:lnTo>
                    <a:pt x="74712" y="3554"/>
                  </a:lnTo>
                  <a:lnTo>
                    <a:pt x="55566" y="0"/>
                  </a:lnTo>
                  <a:lnTo>
                    <a:pt x="45548" y="690"/>
                  </a:lnTo>
                  <a:lnTo>
                    <a:pt x="37699" y="4660"/>
                  </a:lnTo>
                  <a:lnTo>
                    <a:pt x="25858" y="18429"/>
                  </a:lnTo>
                  <a:lnTo>
                    <a:pt x="4961" y="69129"/>
                  </a:lnTo>
                  <a:lnTo>
                    <a:pt x="0" y="95045"/>
                  </a:lnTo>
                  <a:lnTo>
                    <a:pt x="9225" y="158146"/>
                  </a:lnTo>
                  <a:lnTo>
                    <a:pt x="15823" y="164612"/>
                  </a:lnTo>
                  <a:lnTo>
                    <a:pt x="24901" y="167753"/>
                  </a:lnTo>
                  <a:lnTo>
                    <a:pt x="35633" y="168678"/>
                  </a:lnTo>
                  <a:lnTo>
                    <a:pt x="45127" y="165784"/>
                  </a:lnTo>
                  <a:lnTo>
                    <a:pt x="61915" y="153211"/>
                  </a:lnTo>
                  <a:lnTo>
                    <a:pt x="96971" y="101820"/>
                  </a:lnTo>
                  <a:lnTo>
                    <a:pt x="102396" y="101326"/>
                  </a:lnTo>
                  <a:lnTo>
                    <a:pt x="107183" y="105675"/>
                  </a:lnTo>
                  <a:lnTo>
                    <a:pt x="145143" y="160775"/>
                  </a:lnTo>
                  <a:lnTo>
                    <a:pt x="193966" y="202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42984" y="610652"/>
              <a:ext cx="94758" cy="201226"/>
            </a:xfrm>
            <a:custGeom>
              <a:avLst/>
              <a:gdLst/>
              <a:ahLst/>
              <a:cxnLst/>
              <a:rect l="0" t="0" r="0" b="0"/>
              <a:pathLst>
                <a:path w="94758" h="201226">
                  <a:moveTo>
                    <a:pt x="0" y="73700"/>
                  </a:moveTo>
                  <a:lnTo>
                    <a:pt x="8334" y="111178"/>
                  </a:lnTo>
                  <a:lnTo>
                    <a:pt x="10095" y="162601"/>
                  </a:lnTo>
                  <a:lnTo>
                    <a:pt x="16509" y="201225"/>
                  </a:lnTo>
                  <a:lnTo>
                    <a:pt x="12820" y="181805"/>
                  </a:lnTo>
                  <a:lnTo>
                    <a:pt x="7862" y="129672"/>
                  </a:lnTo>
                  <a:lnTo>
                    <a:pt x="4664" y="106765"/>
                  </a:lnTo>
                  <a:lnTo>
                    <a:pt x="15115" y="52838"/>
                  </a:lnTo>
                  <a:lnTo>
                    <a:pt x="30475" y="26704"/>
                  </a:lnTo>
                  <a:lnTo>
                    <a:pt x="46300" y="14598"/>
                  </a:lnTo>
                  <a:lnTo>
                    <a:pt x="63862" y="648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37741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21969" y="65276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32497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41075" y="626884"/>
              <a:ext cx="144107" cy="194339"/>
            </a:xfrm>
            <a:custGeom>
              <a:avLst/>
              <a:gdLst/>
              <a:ahLst/>
              <a:cxnLst/>
              <a:rect l="0" t="0" r="0" b="0"/>
              <a:pathLst>
                <a:path w="144107" h="194339">
                  <a:moveTo>
                    <a:pt x="7236" y="67996"/>
                  </a:moveTo>
                  <a:lnTo>
                    <a:pt x="7236" y="126613"/>
                  </a:lnTo>
                  <a:lnTo>
                    <a:pt x="6066" y="130471"/>
                  </a:lnTo>
                  <a:lnTo>
                    <a:pt x="4116" y="128363"/>
                  </a:lnTo>
                  <a:lnTo>
                    <a:pt x="0" y="113543"/>
                  </a:lnTo>
                  <a:lnTo>
                    <a:pt x="477" y="62782"/>
                  </a:lnTo>
                  <a:lnTo>
                    <a:pt x="6571" y="34093"/>
                  </a:lnTo>
                  <a:lnTo>
                    <a:pt x="17079" y="13544"/>
                  </a:lnTo>
                  <a:lnTo>
                    <a:pt x="25496" y="7128"/>
                  </a:lnTo>
                  <a:lnTo>
                    <a:pt x="47327" y="0"/>
                  </a:lnTo>
                  <a:lnTo>
                    <a:pt x="57360" y="438"/>
                  </a:lnTo>
                  <a:lnTo>
                    <a:pt x="74747" y="7165"/>
                  </a:lnTo>
                  <a:lnTo>
                    <a:pt x="90273" y="24193"/>
                  </a:lnTo>
                  <a:lnTo>
                    <a:pt x="125232" y="79472"/>
                  </a:lnTo>
                  <a:lnTo>
                    <a:pt x="137994" y="118450"/>
                  </a:lnTo>
                  <a:lnTo>
                    <a:pt x="142898" y="167303"/>
                  </a:lnTo>
                  <a:lnTo>
                    <a:pt x="144106" y="194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69409" y="642102"/>
              <a:ext cx="177477" cy="444501"/>
            </a:xfrm>
            <a:custGeom>
              <a:avLst/>
              <a:gdLst/>
              <a:ahLst/>
              <a:cxnLst/>
              <a:rect l="0" t="0" r="0" b="0"/>
              <a:pathLst>
                <a:path w="177477" h="444501">
                  <a:moveTo>
                    <a:pt x="115814" y="126478"/>
                  </a:moveTo>
                  <a:lnTo>
                    <a:pt x="121880" y="86790"/>
                  </a:lnTo>
                  <a:lnTo>
                    <a:pt x="111254" y="32041"/>
                  </a:lnTo>
                  <a:lnTo>
                    <a:pt x="95875" y="5820"/>
                  </a:lnTo>
                  <a:lnTo>
                    <a:pt x="87313" y="1585"/>
                  </a:lnTo>
                  <a:lnTo>
                    <a:pt x="65322" y="0"/>
                  </a:lnTo>
                  <a:lnTo>
                    <a:pt x="56416" y="3555"/>
                  </a:lnTo>
                  <a:lnTo>
                    <a:pt x="43401" y="16863"/>
                  </a:lnTo>
                  <a:lnTo>
                    <a:pt x="29497" y="44087"/>
                  </a:lnTo>
                  <a:lnTo>
                    <a:pt x="23558" y="85558"/>
                  </a:lnTo>
                  <a:lnTo>
                    <a:pt x="27387" y="123712"/>
                  </a:lnTo>
                  <a:lnTo>
                    <a:pt x="35959" y="143186"/>
                  </a:lnTo>
                  <a:lnTo>
                    <a:pt x="41520" y="151655"/>
                  </a:lnTo>
                  <a:lnTo>
                    <a:pt x="49907" y="157300"/>
                  </a:lnTo>
                  <a:lnTo>
                    <a:pt x="71704" y="163573"/>
                  </a:lnTo>
                  <a:lnTo>
                    <a:pt x="93870" y="160122"/>
                  </a:lnTo>
                  <a:lnTo>
                    <a:pt x="122960" y="145025"/>
                  </a:lnTo>
                  <a:lnTo>
                    <a:pt x="131106" y="138843"/>
                  </a:lnTo>
                  <a:lnTo>
                    <a:pt x="137707" y="138231"/>
                  </a:lnTo>
                  <a:lnTo>
                    <a:pt x="143277" y="141332"/>
                  </a:lnTo>
                  <a:lnTo>
                    <a:pt x="148160" y="146909"/>
                  </a:lnTo>
                  <a:lnTo>
                    <a:pt x="153587" y="165584"/>
                  </a:lnTo>
                  <a:lnTo>
                    <a:pt x="162659" y="215701"/>
                  </a:lnTo>
                  <a:lnTo>
                    <a:pt x="167311" y="270661"/>
                  </a:lnTo>
                  <a:lnTo>
                    <a:pt x="171349" y="326577"/>
                  </a:lnTo>
                  <a:lnTo>
                    <a:pt x="177476" y="382683"/>
                  </a:lnTo>
                  <a:lnTo>
                    <a:pt x="172949" y="419199"/>
                  </a:lnTo>
                  <a:lnTo>
                    <a:pt x="166772" y="428080"/>
                  </a:lnTo>
                  <a:lnTo>
                    <a:pt x="147430" y="441068"/>
                  </a:lnTo>
                  <a:lnTo>
                    <a:pt x="126356" y="444500"/>
                  </a:lnTo>
                  <a:lnTo>
                    <a:pt x="115823" y="443778"/>
                  </a:lnTo>
                  <a:lnTo>
                    <a:pt x="97880" y="436736"/>
                  </a:lnTo>
                  <a:lnTo>
                    <a:pt x="68386" y="422737"/>
                  </a:lnTo>
                  <a:lnTo>
                    <a:pt x="9817" y="403467"/>
                  </a:lnTo>
                  <a:lnTo>
                    <a:pt x="0" y="400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14408" y="579067"/>
              <a:ext cx="255168" cy="146716"/>
            </a:xfrm>
            <a:custGeom>
              <a:avLst/>
              <a:gdLst/>
              <a:ahLst/>
              <a:cxnLst/>
              <a:rect l="0" t="0" r="0" b="0"/>
              <a:pathLst>
                <a:path w="255168" h="146716">
                  <a:moveTo>
                    <a:pt x="118296" y="0"/>
                  </a:moveTo>
                  <a:lnTo>
                    <a:pt x="118296" y="58617"/>
                  </a:lnTo>
                  <a:lnTo>
                    <a:pt x="118296" y="112791"/>
                  </a:lnTo>
                  <a:lnTo>
                    <a:pt x="118296" y="140596"/>
                  </a:lnTo>
                  <a:lnTo>
                    <a:pt x="115957" y="146373"/>
                  </a:lnTo>
                  <a:lnTo>
                    <a:pt x="112057" y="146715"/>
                  </a:lnTo>
                  <a:lnTo>
                    <a:pt x="53496" y="109743"/>
                  </a:lnTo>
                  <a:lnTo>
                    <a:pt x="2269" y="91372"/>
                  </a:lnTo>
                  <a:lnTo>
                    <a:pt x="0" y="88991"/>
                  </a:lnTo>
                  <a:lnTo>
                    <a:pt x="3167" y="87403"/>
                  </a:lnTo>
                  <a:lnTo>
                    <a:pt x="61715" y="84646"/>
                  </a:lnTo>
                  <a:lnTo>
                    <a:pt x="118211" y="84310"/>
                  </a:lnTo>
                  <a:lnTo>
                    <a:pt x="174432" y="78655"/>
                  </a:lnTo>
                  <a:lnTo>
                    <a:pt x="235278" y="82685"/>
                  </a:lnTo>
                  <a:lnTo>
                    <a:pt x="25516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57499" y="1499437"/>
            <a:ext cx="4146302" cy="743134"/>
            <a:chOff x="2657499" y="1499437"/>
            <a:chExt cx="4146302" cy="743134"/>
          </a:xfrm>
        </p:grpSpPr>
        <p:sp>
          <p:nvSpPr>
            <p:cNvPr id="19" name="Freeform 18"/>
            <p:cNvSpPr/>
            <p:nvPr/>
          </p:nvSpPr>
          <p:spPr>
            <a:xfrm>
              <a:off x="2657499" y="1499437"/>
              <a:ext cx="408535" cy="445561"/>
            </a:xfrm>
            <a:custGeom>
              <a:avLst/>
              <a:gdLst/>
              <a:ahLst/>
              <a:cxnLst/>
              <a:rect l="0" t="0" r="0" b="0"/>
              <a:pathLst>
                <a:path w="408535" h="445561">
                  <a:moveTo>
                    <a:pt x="206252" y="27195"/>
                  </a:moveTo>
                  <a:lnTo>
                    <a:pt x="200663" y="10427"/>
                  </a:lnTo>
                  <a:lnTo>
                    <a:pt x="194337" y="5488"/>
                  </a:lnTo>
                  <a:lnTo>
                    <a:pt x="174830" y="0"/>
                  </a:lnTo>
                  <a:lnTo>
                    <a:pt x="143129" y="2499"/>
                  </a:lnTo>
                  <a:lnTo>
                    <a:pt x="111510" y="16238"/>
                  </a:lnTo>
                  <a:lnTo>
                    <a:pt x="69384" y="51417"/>
                  </a:lnTo>
                  <a:lnTo>
                    <a:pt x="30387" y="105332"/>
                  </a:lnTo>
                  <a:lnTo>
                    <a:pt x="10255" y="154851"/>
                  </a:lnTo>
                  <a:lnTo>
                    <a:pt x="0" y="206569"/>
                  </a:lnTo>
                  <a:lnTo>
                    <a:pt x="81" y="262057"/>
                  </a:lnTo>
                  <a:lnTo>
                    <a:pt x="10633" y="316712"/>
                  </a:lnTo>
                  <a:lnTo>
                    <a:pt x="29571" y="371512"/>
                  </a:lnTo>
                  <a:lnTo>
                    <a:pt x="46537" y="399706"/>
                  </a:lnTo>
                  <a:lnTo>
                    <a:pt x="71971" y="422878"/>
                  </a:lnTo>
                  <a:lnTo>
                    <a:pt x="112913" y="438972"/>
                  </a:lnTo>
                  <a:lnTo>
                    <a:pt x="156499" y="445560"/>
                  </a:lnTo>
                  <a:lnTo>
                    <a:pt x="211979" y="439381"/>
                  </a:lnTo>
                  <a:lnTo>
                    <a:pt x="274380" y="417924"/>
                  </a:lnTo>
                  <a:lnTo>
                    <a:pt x="320408" y="384856"/>
                  </a:lnTo>
                  <a:lnTo>
                    <a:pt x="371101" y="336013"/>
                  </a:lnTo>
                  <a:lnTo>
                    <a:pt x="392227" y="298201"/>
                  </a:lnTo>
                  <a:lnTo>
                    <a:pt x="407715" y="249952"/>
                  </a:lnTo>
                  <a:lnTo>
                    <a:pt x="408534" y="198612"/>
                  </a:lnTo>
                  <a:lnTo>
                    <a:pt x="389925" y="138437"/>
                  </a:lnTo>
                  <a:lnTo>
                    <a:pt x="356854" y="86211"/>
                  </a:lnTo>
                  <a:lnTo>
                    <a:pt x="324834" y="63138"/>
                  </a:lnTo>
                  <a:lnTo>
                    <a:pt x="267197" y="43957"/>
                  </a:lnTo>
                  <a:lnTo>
                    <a:pt x="227309" y="37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11191" y="1737202"/>
              <a:ext cx="126343" cy="172331"/>
            </a:xfrm>
            <a:custGeom>
              <a:avLst/>
              <a:gdLst/>
              <a:ahLst/>
              <a:cxnLst/>
              <a:rect l="0" t="0" r="0" b="0"/>
              <a:pathLst>
                <a:path w="126343" h="172331">
                  <a:moveTo>
                    <a:pt x="0" y="94756"/>
                  </a:moveTo>
                  <a:lnTo>
                    <a:pt x="17959" y="148631"/>
                  </a:lnTo>
                  <a:lnTo>
                    <a:pt x="25858" y="172330"/>
                  </a:lnTo>
                  <a:lnTo>
                    <a:pt x="23000" y="157905"/>
                  </a:lnTo>
                  <a:lnTo>
                    <a:pt x="21441" y="101814"/>
                  </a:lnTo>
                  <a:lnTo>
                    <a:pt x="23568" y="72157"/>
                  </a:lnTo>
                  <a:lnTo>
                    <a:pt x="32311" y="51177"/>
                  </a:lnTo>
                  <a:lnTo>
                    <a:pt x="55977" y="26212"/>
                  </a:lnTo>
                  <a:lnTo>
                    <a:pt x="85216" y="95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9436" y="1544817"/>
              <a:ext cx="140782" cy="424377"/>
            </a:xfrm>
            <a:custGeom>
              <a:avLst/>
              <a:gdLst/>
              <a:ahLst/>
              <a:cxnLst/>
              <a:rect l="0" t="0" r="0" b="0"/>
              <a:pathLst>
                <a:path w="140782" h="424377">
                  <a:moveTo>
                    <a:pt x="109196" y="276613"/>
                  </a:moveTo>
                  <a:lnTo>
                    <a:pt x="94624" y="233921"/>
                  </a:lnTo>
                  <a:lnTo>
                    <a:pt x="88953" y="223585"/>
                  </a:lnTo>
                  <a:lnTo>
                    <a:pt x="80492" y="217864"/>
                  </a:lnTo>
                  <a:lnTo>
                    <a:pt x="58614" y="214627"/>
                  </a:lnTo>
                  <a:lnTo>
                    <a:pt x="48568" y="217742"/>
                  </a:lnTo>
                  <a:lnTo>
                    <a:pt x="31167" y="230561"/>
                  </a:lnTo>
                  <a:lnTo>
                    <a:pt x="13807" y="257508"/>
                  </a:lnTo>
                  <a:lnTo>
                    <a:pt x="1254" y="287720"/>
                  </a:lnTo>
                  <a:lnTo>
                    <a:pt x="0" y="311575"/>
                  </a:lnTo>
                  <a:lnTo>
                    <a:pt x="3138" y="365017"/>
                  </a:lnTo>
                  <a:lnTo>
                    <a:pt x="14860" y="401072"/>
                  </a:lnTo>
                  <a:lnTo>
                    <a:pt x="29834" y="416936"/>
                  </a:lnTo>
                  <a:lnTo>
                    <a:pt x="38741" y="422804"/>
                  </a:lnTo>
                  <a:lnTo>
                    <a:pt x="48188" y="424376"/>
                  </a:lnTo>
                  <a:lnTo>
                    <a:pt x="68043" y="419884"/>
                  </a:lnTo>
                  <a:lnTo>
                    <a:pt x="75911" y="414241"/>
                  </a:lnTo>
                  <a:lnTo>
                    <a:pt x="100065" y="376848"/>
                  </a:lnTo>
                  <a:lnTo>
                    <a:pt x="121430" y="324748"/>
                  </a:lnTo>
                  <a:lnTo>
                    <a:pt x="135745" y="275462"/>
                  </a:lnTo>
                  <a:lnTo>
                    <a:pt x="139289" y="227399"/>
                  </a:lnTo>
                  <a:lnTo>
                    <a:pt x="140339" y="169224"/>
                  </a:lnTo>
                  <a:lnTo>
                    <a:pt x="139480" y="109873"/>
                  </a:lnTo>
                  <a:lnTo>
                    <a:pt x="129302" y="49831"/>
                  </a:lnTo>
                  <a:lnTo>
                    <a:pt x="116027" y="3829"/>
                  </a:lnTo>
                  <a:lnTo>
                    <a:pt x="112580" y="0"/>
                  </a:lnTo>
                  <a:lnTo>
                    <a:pt x="109113" y="957"/>
                  </a:lnTo>
                  <a:lnTo>
                    <a:pt x="105631" y="5105"/>
                  </a:lnTo>
                  <a:lnTo>
                    <a:pt x="100043" y="53789"/>
                  </a:lnTo>
                  <a:lnTo>
                    <a:pt x="100245" y="103876"/>
                  </a:lnTo>
                  <a:lnTo>
                    <a:pt x="106024" y="161480"/>
                  </a:lnTo>
                  <a:lnTo>
                    <a:pt x="109426" y="214943"/>
                  </a:lnTo>
                  <a:lnTo>
                    <a:pt x="120463" y="275523"/>
                  </a:lnTo>
                  <a:lnTo>
                    <a:pt x="136199" y="337084"/>
                  </a:lnTo>
                  <a:lnTo>
                    <a:pt x="140781" y="371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63917" y="1747813"/>
              <a:ext cx="122026" cy="252602"/>
            </a:xfrm>
            <a:custGeom>
              <a:avLst/>
              <a:gdLst/>
              <a:ahLst/>
              <a:cxnLst/>
              <a:rect l="0" t="0" r="0" b="0"/>
              <a:pathLst>
                <a:path w="122026" h="252602">
                  <a:moveTo>
                    <a:pt x="0" y="147316"/>
                  </a:moveTo>
                  <a:lnTo>
                    <a:pt x="17981" y="131675"/>
                  </a:lnTo>
                  <a:lnTo>
                    <a:pt x="73184" y="100473"/>
                  </a:lnTo>
                  <a:lnTo>
                    <a:pt x="111774" y="66437"/>
                  </a:lnTo>
                  <a:lnTo>
                    <a:pt x="119867" y="46249"/>
                  </a:lnTo>
                  <a:lnTo>
                    <a:pt x="122025" y="34315"/>
                  </a:lnTo>
                  <a:lnTo>
                    <a:pt x="118184" y="14815"/>
                  </a:lnTo>
                  <a:lnTo>
                    <a:pt x="113884" y="6340"/>
                  </a:lnTo>
                  <a:lnTo>
                    <a:pt x="106338" y="1859"/>
                  </a:lnTo>
                  <a:lnTo>
                    <a:pt x="85476" y="0"/>
                  </a:lnTo>
                  <a:lnTo>
                    <a:pt x="75701" y="3482"/>
                  </a:lnTo>
                  <a:lnTo>
                    <a:pt x="58601" y="16709"/>
                  </a:lnTo>
                  <a:lnTo>
                    <a:pt x="41409" y="43887"/>
                  </a:lnTo>
                  <a:lnTo>
                    <a:pt x="26290" y="85682"/>
                  </a:lnTo>
                  <a:lnTo>
                    <a:pt x="23777" y="124245"/>
                  </a:lnTo>
                  <a:lnTo>
                    <a:pt x="31091" y="165307"/>
                  </a:lnTo>
                  <a:lnTo>
                    <a:pt x="41504" y="193136"/>
                  </a:lnTo>
                  <a:lnTo>
                    <a:pt x="60170" y="214864"/>
                  </a:lnTo>
                  <a:lnTo>
                    <a:pt x="105285" y="252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95544" y="1758259"/>
              <a:ext cx="63172" cy="188636"/>
            </a:xfrm>
            <a:custGeom>
              <a:avLst/>
              <a:gdLst/>
              <a:ahLst/>
              <a:cxnLst/>
              <a:rect l="0" t="0" r="0" b="0"/>
              <a:pathLst>
                <a:path w="63172" h="188636">
                  <a:moveTo>
                    <a:pt x="0" y="94756"/>
                  </a:moveTo>
                  <a:lnTo>
                    <a:pt x="3119" y="137448"/>
                  </a:lnTo>
                  <a:lnTo>
                    <a:pt x="9552" y="188635"/>
                  </a:lnTo>
                  <a:lnTo>
                    <a:pt x="10095" y="180544"/>
                  </a:lnTo>
                  <a:lnTo>
                    <a:pt x="3207" y="129986"/>
                  </a:lnTo>
                  <a:lnTo>
                    <a:pt x="3753" y="76845"/>
                  </a:lnTo>
                  <a:lnTo>
                    <a:pt x="9857" y="55210"/>
                  </a:lnTo>
                  <a:lnTo>
                    <a:pt x="20368" y="3779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85057" y="185301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95585" y="1716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0342" y="1801757"/>
              <a:ext cx="157928" cy="167073"/>
            </a:xfrm>
            <a:custGeom>
              <a:avLst/>
              <a:gdLst/>
              <a:ahLst/>
              <a:cxnLst/>
              <a:rect l="0" t="0" r="0" b="0"/>
              <a:pathLst>
                <a:path w="157928" h="167073">
                  <a:moveTo>
                    <a:pt x="0" y="103901"/>
                  </a:moveTo>
                  <a:lnTo>
                    <a:pt x="5589" y="120668"/>
                  </a:lnTo>
                  <a:lnTo>
                    <a:pt x="6066" y="120928"/>
                  </a:lnTo>
                  <a:lnTo>
                    <a:pt x="3487" y="98937"/>
                  </a:lnTo>
                  <a:lnTo>
                    <a:pt x="14959" y="41694"/>
                  </a:lnTo>
                  <a:lnTo>
                    <a:pt x="30428" y="9430"/>
                  </a:lnTo>
                  <a:lnTo>
                    <a:pt x="37833" y="3485"/>
                  </a:lnTo>
                  <a:lnTo>
                    <a:pt x="46279" y="692"/>
                  </a:lnTo>
                  <a:lnTo>
                    <a:pt x="55419" y="0"/>
                  </a:lnTo>
                  <a:lnTo>
                    <a:pt x="71814" y="5470"/>
                  </a:lnTo>
                  <a:lnTo>
                    <a:pt x="101403" y="28046"/>
                  </a:lnTo>
                  <a:lnTo>
                    <a:pt x="117133" y="53739"/>
                  </a:lnTo>
                  <a:lnTo>
                    <a:pt x="140187" y="114647"/>
                  </a:lnTo>
                  <a:lnTo>
                    <a:pt x="157927" y="167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53513" y="1810689"/>
              <a:ext cx="293086" cy="431882"/>
            </a:xfrm>
            <a:custGeom>
              <a:avLst/>
              <a:gdLst/>
              <a:ahLst/>
              <a:cxnLst/>
              <a:rect l="0" t="0" r="0" b="0"/>
              <a:pathLst>
                <a:path w="293086" h="431882">
                  <a:moveTo>
                    <a:pt x="252684" y="105497"/>
                  </a:moveTo>
                  <a:lnTo>
                    <a:pt x="267338" y="61534"/>
                  </a:lnTo>
                  <a:lnTo>
                    <a:pt x="267775" y="41504"/>
                  </a:lnTo>
                  <a:lnTo>
                    <a:pt x="266254" y="31250"/>
                  </a:lnTo>
                  <a:lnTo>
                    <a:pt x="255205" y="13617"/>
                  </a:lnTo>
                  <a:lnTo>
                    <a:pt x="247346" y="5639"/>
                  </a:lnTo>
                  <a:lnTo>
                    <a:pt x="238596" y="1490"/>
                  </a:lnTo>
                  <a:lnTo>
                    <a:pt x="219516" y="0"/>
                  </a:lnTo>
                  <a:lnTo>
                    <a:pt x="210685" y="3581"/>
                  </a:lnTo>
                  <a:lnTo>
                    <a:pt x="194633" y="16917"/>
                  </a:lnTo>
                  <a:lnTo>
                    <a:pt x="185939" y="37662"/>
                  </a:lnTo>
                  <a:lnTo>
                    <a:pt x="180358" y="89108"/>
                  </a:lnTo>
                  <a:lnTo>
                    <a:pt x="184980" y="124818"/>
                  </a:lnTo>
                  <a:lnTo>
                    <a:pt x="190001" y="133585"/>
                  </a:lnTo>
                  <a:lnTo>
                    <a:pt x="204937" y="146447"/>
                  </a:lnTo>
                  <a:lnTo>
                    <a:pt x="213834" y="149174"/>
                  </a:lnTo>
                  <a:lnTo>
                    <a:pt x="233077" y="149086"/>
                  </a:lnTo>
                  <a:lnTo>
                    <a:pt x="250208" y="142028"/>
                  </a:lnTo>
                  <a:lnTo>
                    <a:pt x="258053" y="136870"/>
                  </a:lnTo>
                  <a:lnTo>
                    <a:pt x="264451" y="138111"/>
                  </a:lnTo>
                  <a:lnTo>
                    <a:pt x="269888" y="143617"/>
                  </a:lnTo>
                  <a:lnTo>
                    <a:pt x="277877" y="162214"/>
                  </a:lnTo>
                  <a:lnTo>
                    <a:pt x="286126" y="215400"/>
                  </a:lnTo>
                  <a:lnTo>
                    <a:pt x="293085" y="276295"/>
                  </a:lnTo>
                  <a:lnTo>
                    <a:pt x="292120" y="331044"/>
                  </a:lnTo>
                  <a:lnTo>
                    <a:pt x="283469" y="350410"/>
                  </a:lnTo>
                  <a:lnTo>
                    <a:pt x="257681" y="381906"/>
                  </a:lnTo>
                  <a:lnTo>
                    <a:pt x="220006" y="407538"/>
                  </a:lnTo>
                  <a:lnTo>
                    <a:pt x="198386" y="415212"/>
                  </a:lnTo>
                  <a:lnTo>
                    <a:pt x="146378" y="423259"/>
                  </a:lnTo>
                  <a:lnTo>
                    <a:pt x="85456" y="430178"/>
                  </a:lnTo>
                  <a:lnTo>
                    <a:pt x="22946" y="431544"/>
                  </a:lnTo>
                  <a:lnTo>
                    <a:pt x="0" y="431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07093" y="1568770"/>
              <a:ext cx="284440" cy="396857"/>
            </a:xfrm>
            <a:custGeom>
              <a:avLst/>
              <a:gdLst/>
              <a:ahLst/>
              <a:cxnLst/>
              <a:rect l="0" t="0" r="0" b="0"/>
              <a:pathLst>
                <a:path w="284440" h="396857">
                  <a:moveTo>
                    <a:pt x="36057" y="368473"/>
                  </a:moveTo>
                  <a:lnTo>
                    <a:pt x="45122" y="309856"/>
                  </a:lnTo>
                  <a:lnTo>
                    <a:pt x="46152" y="258298"/>
                  </a:lnTo>
                  <a:lnTo>
                    <a:pt x="35279" y="204158"/>
                  </a:lnTo>
                  <a:lnTo>
                    <a:pt x="19049" y="141867"/>
                  </a:lnTo>
                  <a:lnTo>
                    <a:pt x="7697" y="84502"/>
                  </a:lnTo>
                  <a:lnTo>
                    <a:pt x="0" y="23628"/>
                  </a:lnTo>
                  <a:lnTo>
                    <a:pt x="6774" y="6199"/>
                  </a:lnTo>
                  <a:lnTo>
                    <a:pt x="14195" y="1785"/>
                  </a:lnTo>
                  <a:lnTo>
                    <a:pt x="34920" y="0"/>
                  </a:lnTo>
                  <a:lnTo>
                    <a:pt x="86352" y="16791"/>
                  </a:lnTo>
                  <a:lnTo>
                    <a:pt x="135332" y="42638"/>
                  </a:lnTo>
                  <a:lnTo>
                    <a:pt x="163738" y="60190"/>
                  </a:lnTo>
                  <a:lnTo>
                    <a:pt x="182881" y="71191"/>
                  </a:lnTo>
                  <a:lnTo>
                    <a:pt x="235956" y="133090"/>
                  </a:lnTo>
                  <a:lnTo>
                    <a:pt x="274222" y="185672"/>
                  </a:lnTo>
                  <a:lnTo>
                    <a:pt x="284439" y="225533"/>
                  </a:lnTo>
                  <a:lnTo>
                    <a:pt x="281877" y="261389"/>
                  </a:lnTo>
                  <a:lnTo>
                    <a:pt x="260955" y="313352"/>
                  </a:lnTo>
                  <a:lnTo>
                    <a:pt x="232935" y="352401"/>
                  </a:lnTo>
                  <a:lnTo>
                    <a:pt x="195517" y="378659"/>
                  </a:lnTo>
                  <a:lnTo>
                    <a:pt x="153624" y="393198"/>
                  </a:lnTo>
                  <a:lnTo>
                    <a:pt x="108196" y="396856"/>
                  </a:lnTo>
                  <a:lnTo>
                    <a:pt x="67642" y="389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82956" y="1799839"/>
              <a:ext cx="122749" cy="200576"/>
            </a:xfrm>
            <a:custGeom>
              <a:avLst/>
              <a:gdLst/>
              <a:ahLst/>
              <a:cxnLst/>
              <a:rect l="0" t="0" r="0" b="0"/>
              <a:pathLst>
                <a:path w="122749" h="200576">
                  <a:moveTo>
                    <a:pt x="7634" y="74233"/>
                  </a:moveTo>
                  <a:lnTo>
                    <a:pt x="66251" y="59579"/>
                  </a:lnTo>
                  <a:lnTo>
                    <a:pt x="101041" y="49484"/>
                  </a:lnTo>
                  <a:lnTo>
                    <a:pt x="109680" y="43696"/>
                  </a:lnTo>
                  <a:lnTo>
                    <a:pt x="122398" y="27906"/>
                  </a:lnTo>
                  <a:lnTo>
                    <a:pt x="122748" y="19952"/>
                  </a:lnTo>
                  <a:lnTo>
                    <a:pt x="119472" y="12309"/>
                  </a:lnTo>
                  <a:lnTo>
                    <a:pt x="113778" y="4874"/>
                  </a:lnTo>
                  <a:lnTo>
                    <a:pt x="105303" y="1088"/>
                  </a:lnTo>
                  <a:lnTo>
                    <a:pt x="83408" y="0"/>
                  </a:lnTo>
                  <a:lnTo>
                    <a:pt x="50363" y="5965"/>
                  </a:lnTo>
                  <a:lnTo>
                    <a:pt x="32084" y="18155"/>
                  </a:lnTo>
                  <a:lnTo>
                    <a:pt x="17331" y="35272"/>
                  </a:lnTo>
                  <a:lnTo>
                    <a:pt x="6875" y="54577"/>
                  </a:lnTo>
                  <a:lnTo>
                    <a:pt x="0" y="96355"/>
                  </a:lnTo>
                  <a:lnTo>
                    <a:pt x="3553" y="134600"/>
                  </a:lnTo>
                  <a:lnTo>
                    <a:pt x="12059" y="154095"/>
                  </a:lnTo>
                  <a:lnTo>
                    <a:pt x="24809" y="170559"/>
                  </a:lnTo>
                  <a:lnTo>
                    <a:pt x="42174" y="185675"/>
                  </a:lnTo>
                  <a:lnTo>
                    <a:pt x="64709" y="193953"/>
                  </a:lnTo>
                  <a:lnTo>
                    <a:pt x="102391" y="200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93782" y="1789844"/>
              <a:ext cx="70550" cy="200043"/>
            </a:xfrm>
            <a:custGeom>
              <a:avLst/>
              <a:gdLst/>
              <a:ahLst/>
              <a:cxnLst/>
              <a:rect l="0" t="0" r="0" b="0"/>
              <a:pathLst>
                <a:path w="70550" h="200043">
                  <a:moveTo>
                    <a:pt x="70549" y="0"/>
                  </a:moveTo>
                  <a:lnTo>
                    <a:pt x="26587" y="34898"/>
                  </a:lnTo>
                  <a:lnTo>
                    <a:pt x="7481" y="69742"/>
                  </a:lnTo>
                  <a:lnTo>
                    <a:pt x="0" y="109702"/>
                  </a:lnTo>
                  <a:lnTo>
                    <a:pt x="3372" y="145588"/>
                  </a:lnTo>
                  <a:lnTo>
                    <a:pt x="11837" y="164532"/>
                  </a:lnTo>
                  <a:lnTo>
                    <a:pt x="17370" y="172859"/>
                  </a:lnTo>
                  <a:lnTo>
                    <a:pt x="32876" y="185231"/>
                  </a:lnTo>
                  <a:lnTo>
                    <a:pt x="7054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69616" y="185301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48559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98307" y="1844561"/>
              <a:ext cx="218751" cy="166383"/>
            </a:xfrm>
            <a:custGeom>
              <a:avLst/>
              <a:gdLst/>
              <a:ahLst/>
              <a:cxnLst/>
              <a:rect l="0" t="0" r="0" b="0"/>
              <a:pathLst>
                <a:path w="218751" h="166383">
                  <a:moveTo>
                    <a:pt x="8180" y="92682"/>
                  </a:moveTo>
                  <a:lnTo>
                    <a:pt x="14246" y="118115"/>
                  </a:lnTo>
                  <a:lnTo>
                    <a:pt x="3620" y="89099"/>
                  </a:lnTo>
                  <a:lnTo>
                    <a:pt x="0" y="35389"/>
                  </a:lnTo>
                  <a:lnTo>
                    <a:pt x="3764" y="11067"/>
                  </a:lnTo>
                  <a:lnTo>
                    <a:pt x="8746" y="4347"/>
                  </a:lnTo>
                  <a:lnTo>
                    <a:pt x="15576" y="1037"/>
                  </a:lnTo>
                  <a:lnTo>
                    <a:pt x="23639" y="0"/>
                  </a:lnTo>
                  <a:lnTo>
                    <a:pt x="38837" y="5086"/>
                  </a:lnTo>
                  <a:lnTo>
                    <a:pt x="46165" y="9719"/>
                  </a:lnTo>
                  <a:lnTo>
                    <a:pt x="57427" y="24224"/>
                  </a:lnTo>
                  <a:lnTo>
                    <a:pt x="79779" y="56543"/>
                  </a:lnTo>
                  <a:lnTo>
                    <a:pt x="83989" y="56891"/>
                  </a:lnTo>
                  <a:lnTo>
                    <a:pt x="86795" y="52444"/>
                  </a:lnTo>
                  <a:lnTo>
                    <a:pt x="92253" y="37364"/>
                  </a:lnTo>
                  <a:lnTo>
                    <a:pt x="102477" y="22863"/>
                  </a:lnTo>
                  <a:lnTo>
                    <a:pt x="111989" y="19230"/>
                  </a:lnTo>
                  <a:lnTo>
                    <a:pt x="138155" y="18313"/>
                  </a:lnTo>
                  <a:lnTo>
                    <a:pt x="159923" y="24924"/>
                  </a:lnTo>
                  <a:lnTo>
                    <a:pt x="169004" y="29962"/>
                  </a:lnTo>
                  <a:lnTo>
                    <a:pt x="182212" y="44919"/>
                  </a:lnTo>
                  <a:lnTo>
                    <a:pt x="207786" y="103639"/>
                  </a:lnTo>
                  <a:lnTo>
                    <a:pt x="215501" y="134923"/>
                  </a:lnTo>
                  <a:lnTo>
                    <a:pt x="218750" y="166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84917" y="1839345"/>
              <a:ext cx="226939" cy="182127"/>
            </a:xfrm>
            <a:custGeom>
              <a:avLst/>
              <a:gdLst/>
              <a:ahLst/>
              <a:cxnLst/>
              <a:rect l="0" t="0" r="0" b="0"/>
              <a:pathLst>
                <a:path w="226939" h="182127">
                  <a:moveTo>
                    <a:pt x="100596" y="66313"/>
                  </a:moveTo>
                  <a:lnTo>
                    <a:pt x="100596" y="43956"/>
                  </a:lnTo>
                  <a:lnTo>
                    <a:pt x="94357" y="26740"/>
                  </a:lnTo>
                  <a:lnTo>
                    <a:pt x="89417" y="18874"/>
                  </a:lnTo>
                  <a:lnTo>
                    <a:pt x="74571" y="7014"/>
                  </a:lnTo>
                  <a:lnTo>
                    <a:pt x="65698" y="2214"/>
                  </a:lnTo>
                  <a:lnTo>
                    <a:pt x="46481" y="0"/>
                  </a:lnTo>
                  <a:lnTo>
                    <a:pt x="27411" y="4085"/>
                  </a:lnTo>
                  <a:lnTo>
                    <a:pt x="11138" y="13699"/>
                  </a:lnTo>
                  <a:lnTo>
                    <a:pt x="5862" y="23048"/>
                  </a:lnTo>
                  <a:lnTo>
                    <a:pt x="0" y="49034"/>
                  </a:lnTo>
                  <a:lnTo>
                    <a:pt x="4642" y="103800"/>
                  </a:lnTo>
                  <a:lnTo>
                    <a:pt x="14713" y="137472"/>
                  </a:lnTo>
                  <a:lnTo>
                    <a:pt x="25771" y="154871"/>
                  </a:lnTo>
                  <a:lnTo>
                    <a:pt x="34335" y="159276"/>
                  </a:lnTo>
                  <a:lnTo>
                    <a:pt x="56328" y="161052"/>
                  </a:lnTo>
                  <a:lnTo>
                    <a:pt x="66405" y="157548"/>
                  </a:lnTo>
                  <a:lnTo>
                    <a:pt x="83840" y="144296"/>
                  </a:lnTo>
                  <a:lnTo>
                    <a:pt x="119368" y="86821"/>
                  </a:lnTo>
                  <a:lnTo>
                    <a:pt x="124809" y="85834"/>
                  </a:lnTo>
                  <a:lnTo>
                    <a:pt x="129606" y="91025"/>
                  </a:lnTo>
                  <a:lnTo>
                    <a:pt x="156131" y="147742"/>
                  </a:lnTo>
                  <a:lnTo>
                    <a:pt x="162186" y="155694"/>
                  </a:lnTo>
                  <a:lnTo>
                    <a:pt x="181392" y="167649"/>
                  </a:lnTo>
                  <a:lnTo>
                    <a:pt x="226938" y="18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75025" y="1589803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51602"/>
                  </a:lnTo>
                  <a:lnTo>
                    <a:pt x="0" y="93514"/>
                  </a:lnTo>
                  <a:lnTo>
                    <a:pt x="0" y="139437"/>
                  </a:lnTo>
                  <a:lnTo>
                    <a:pt x="0" y="201972"/>
                  </a:lnTo>
                  <a:lnTo>
                    <a:pt x="0" y="265023"/>
                  </a:lnTo>
                  <a:lnTo>
                    <a:pt x="0" y="319511"/>
                  </a:lnTo>
                  <a:lnTo>
                    <a:pt x="1170" y="380484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34653" y="1789844"/>
              <a:ext cx="169148" cy="229211"/>
            </a:xfrm>
            <a:custGeom>
              <a:avLst/>
              <a:gdLst/>
              <a:ahLst/>
              <a:cxnLst/>
              <a:rect l="0" t="0" r="0" b="0"/>
              <a:pathLst>
                <a:path w="169148" h="229211">
                  <a:moveTo>
                    <a:pt x="103585" y="0"/>
                  </a:moveTo>
                  <a:lnTo>
                    <a:pt x="44968" y="5589"/>
                  </a:lnTo>
                  <a:lnTo>
                    <a:pt x="10178" y="20243"/>
                  </a:lnTo>
                  <a:lnTo>
                    <a:pt x="3879" y="28704"/>
                  </a:lnTo>
                  <a:lnTo>
                    <a:pt x="0" y="50582"/>
                  </a:lnTo>
                  <a:lnTo>
                    <a:pt x="2942" y="59458"/>
                  </a:lnTo>
                  <a:lnTo>
                    <a:pt x="8414" y="66545"/>
                  </a:lnTo>
                  <a:lnTo>
                    <a:pt x="32882" y="82108"/>
                  </a:lnTo>
                  <a:lnTo>
                    <a:pt x="90158" y="109902"/>
                  </a:lnTo>
                  <a:lnTo>
                    <a:pt x="153634" y="144940"/>
                  </a:lnTo>
                  <a:lnTo>
                    <a:pt x="165993" y="161514"/>
                  </a:lnTo>
                  <a:lnTo>
                    <a:pt x="169147" y="180579"/>
                  </a:lnTo>
                  <a:lnTo>
                    <a:pt x="168350" y="190576"/>
                  </a:lnTo>
                  <a:lnTo>
                    <a:pt x="164309" y="198410"/>
                  </a:lnTo>
                  <a:lnTo>
                    <a:pt x="150461" y="210235"/>
                  </a:lnTo>
                  <a:lnTo>
                    <a:pt x="122933" y="223469"/>
                  </a:lnTo>
                  <a:lnTo>
                    <a:pt x="86961" y="229210"/>
                  </a:lnTo>
                  <a:lnTo>
                    <a:pt x="30328" y="223914"/>
                  </a:lnTo>
                  <a:lnTo>
                    <a:pt x="88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628515" y="736600"/>
            <a:ext cx="8785833" cy="904467"/>
            <a:chOff x="628515" y="736600"/>
            <a:chExt cx="8785833" cy="904467"/>
          </a:xfrm>
        </p:grpSpPr>
        <p:sp>
          <p:nvSpPr>
            <p:cNvPr id="2" name="Freeform 1"/>
            <p:cNvSpPr/>
            <p:nvPr/>
          </p:nvSpPr>
          <p:spPr>
            <a:xfrm>
              <a:off x="628515" y="820827"/>
              <a:ext cx="289334" cy="594829"/>
            </a:xfrm>
            <a:custGeom>
              <a:avLst/>
              <a:gdLst/>
              <a:ahLst/>
              <a:cxnLst/>
              <a:rect l="0" t="0" r="0" b="0"/>
              <a:pathLst>
                <a:path w="289334" h="594829">
                  <a:moveTo>
                    <a:pt x="47178" y="0"/>
                  </a:moveTo>
                  <a:lnTo>
                    <a:pt x="38113" y="58617"/>
                  </a:lnTo>
                  <a:lnTo>
                    <a:pt x="37083" y="104586"/>
                  </a:lnTo>
                  <a:lnTo>
                    <a:pt x="31189" y="160840"/>
                  </a:lnTo>
                  <a:lnTo>
                    <a:pt x="27622" y="221962"/>
                  </a:lnTo>
                  <a:lnTo>
                    <a:pt x="26788" y="266716"/>
                  </a:lnTo>
                  <a:lnTo>
                    <a:pt x="25248" y="312733"/>
                  </a:lnTo>
                  <a:lnTo>
                    <a:pt x="20663" y="356582"/>
                  </a:lnTo>
                  <a:lnTo>
                    <a:pt x="17095" y="415140"/>
                  </a:lnTo>
                  <a:lnTo>
                    <a:pt x="16038" y="475125"/>
                  </a:lnTo>
                  <a:lnTo>
                    <a:pt x="7275" y="533059"/>
                  </a:lnTo>
                  <a:lnTo>
                    <a:pt x="0" y="567385"/>
                  </a:lnTo>
                  <a:lnTo>
                    <a:pt x="2033" y="589084"/>
                  </a:lnTo>
                  <a:lnTo>
                    <a:pt x="5383" y="593934"/>
                  </a:lnTo>
                  <a:lnTo>
                    <a:pt x="9956" y="594828"/>
                  </a:lnTo>
                  <a:lnTo>
                    <a:pt x="30690" y="584907"/>
                  </a:lnTo>
                  <a:lnTo>
                    <a:pt x="62180" y="570270"/>
                  </a:lnTo>
                  <a:lnTo>
                    <a:pt x="114742" y="554843"/>
                  </a:lnTo>
                  <a:lnTo>
                    <a:pt x="170185" y="548936"/>
                  </a:lnTo>
                  <a:lnTo>
                    <a:pt x="226197" y="547770"/>
                  </a:lnTo>
                  <a:lnTo>
                    <a:pt x="289333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7278" y="1088979"/>
              <a:ext cx="231628" cy="16119"/>
            </a:xfrm>
            <a:custGeom>
              <a:avLst/>
              <a:gdLst/>
              <a:ahLst/>
              <a:cxnLst/>
              <a:rect l="0" t="0" r="0" b="0"/>
              <a:pathLst>
                <a:path w="231628" h="16119">
                  <a:moveTo>
                    <a:pt x="231627" y="5589"/>
                  </a:moveTo>
                  <a:lnTo>
                    <a:pt x="214860" y="0"/>
                  </a:lnTo>
                  <a:lnTo>
                    <a:pt x="197269" y="376"/>
                  </a:lnTo>
                  <a:lnTo>
                    <a:pt x="138629" y="6073"/>
                  </a:lnTo>
                  <a:lnTo>
                    <a:pt x="80763" y="13787"/>
                  </a:lnTo>
                  <a:lnTo>
                    <a:pt x="36798" y="1542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7807" y="810299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9068" y="0"/>
                  </a:lnTo>
                  <a:lnTo>
                    <a:pt x="154121" y="0"/>
                  </a:lnTo>
                  <a:lnTo>
                    <a:pt x="97037" y="0"/>
                  </a:lnTo>
                  <a:lnTo>
                    <a:pt x="3688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3775" y="1175434"/>
              <a:ext cx="344157" cy="465633"/>
            </a:xfrm>
            <a:custGeom>
              <a:avLst/>
              <a:gdLst/>
              <a:ahLst/>
              <a:cxnLst/>
              <a:rect l="0" t="0" r="0" b="0"/>
              <a:pathLst>
                <a:path w="344157" h="465633">
                  <a:moveTo>
                    <a:pt x="217814" y="98119"/>
                  </a:moveTo>
                  <a:lnTo>
                    <a:pt x="168316" y="38526"/>
                  </a:lnTo>
                  <a:lnTo>
                    <a:pt x="147516" y="17421"/>
                  </a:lnTo>
                  <a:lnTo>
                    <a:pt x="115357" y="1939"/>
                  </a:lnTo>
                  <a:lnTo>
                    <a:pt x="89609" y="0"/>
                  </a:lnTo>
                  <a:lnTo>
                    <a:pt x="40542" y="8287"/>
                  </a:lnTo>
                  <a:lnTo>
                    <a:pt x="13341" y="23409"/>
                  </a:lnTo>
                  <a:lnTo>
                    <a:pt x="7799" y="31935"/>
                  </a:lnTo>
                  <a:lnTo>
                    <a:pt x="0" y="67460"/>
                  </a:lnTo>
                  <a:lnTo>
                    <a:pt x="484" y="125035"/>
                  </a:lnTo>
                  <a:lnTo>
                    <a:pt x="2737" y="137120"/>
                  </a:lnTo>
                  <a:lnTo>
                    <a:pt x="14600" y="159906"/>
                  </a:lnTo>
                  <a:lnTo>
                    <a:pt x="41009" y="189346"/>
                  </a:lnTo>
                  <a:lnTo>
                    <a:pt x="50811" y="197541"/>
                  </a:lnTo>
                  <a:lnTo>
                    <a:pt x="60855" y="201835"/>
                  </a:lnTo>
                  <a:lnTo>
                    <a:pt x="81374" y="203487"/>
                  </a:lnTo>
                  <a:lnTo>
                    <a:pt x="144153" y="188757"/>
                  </a:lnTo>
                  <a:lnTo>
                    <a:pt x="162069" y="175837"/>
                  </a:lnTo>
                  <a:lnTo>
                    <a:pt x="170122" y="167478"/>
                  </a:lnTo>
                  <a:lnTo>
                    <a:pt x="179070" y="145713"/>
                  </a:lnTo>
                  <a:lnTo>
                    <a:pt x="181457" y="133358"/>
                  </a:lnTo>
                  <a:lnTo>
                    <a:pt x="184217" y="128630"/>
                  </a:lnTo>
                  <a:lnTo>
                    <a:pt x="187227" y="128988"/>
                  </a:lnTo>
                  <a:lnTo>
                    <a:pt x="190404" y="132737"/>
                  </a:lnTo>
                  <a:lnTo>
                    <a:pt x="194875" y="160369"/>
                  </a:lnTo>
                  <a:lnTo>
                    <a:pt x="199629" y="222144"/>
                  </a:lnTo>
                  <a:lnTo>
                    <a:pt x="205773" y="277296"/>
                  </a:lnTo>
                  <a:lnTo>
                    <a:pt x="206987" y="337279"/>
                  </a:lnTo>
                  <a:lnTo>
                    <a:pt x="206027" y="385920"/>
                  </a:lnTo>
                  <a:lnTo>
                    <a:pt x="195815" y="444870"/>
                  </a:lnTo>
                  <a:lnTo>
                    <a:pt x="191659" y="465140"/>
                  </a:lnTo>
                  <a:lnTo>
                    <a:pt x="192189" y="465632"/>
                  </a:lnTo>
                  <a:lnTo>
                    <a:pt x="197067" y="457990"/>
                  </a:lnTo>
                  <a:lnTo>
                    <a:pt x="246176" y="406755"/>
                  </a:lnTo>
                  <a:lnTo>
                    <a:pt x="300809" y="383286"/>
                  </a:lnTo>
                  <a:lnTo>
                    <a:pt x="344156" y="371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0808" y="1199853"/>
              <a:ext cx="153466" cy="162655"/>
            </a:xfrm>
            <a:custGeom>
              <a:avLst/>
              <a:gdLst/>
              <a:ahLst/>
              <a:cxnLst/>
              <a:rect l="0" t="0" r="0" b="0"/>
              <a:pathLst>
                <a:path w="153466" h="162655">
                  <a:moveTo>
                    <a:pt x="6066" y="10529"/>
                  </a:moveTo>
                  <a:lnTo>
                    <a:pt x="2947" y="53221"/>
                  </a:lnTo>
                  <a:lnTo>
                    <a:pt x="0" y="73957"/>
                  </a:lnTo>
                  <a:lnTo>
                    <a:pt x="2590" y="94871"/>
                  </a:lnTo>
                  <a:lnTo>
                    <a:pt x="10761" y="112745"/>
                  </a:lnTo>
                  <a:lnTo>
                    <a:pt x="35069" y="148873"/>
                  </a:lnTo>
                  <a:lnTo>
                    <a:pt x="44119" y="155401"/>
                  </a:lnTo>
                  <a:lnTo>
                    <a:pt x="66652" y="162654"/>
                  </a:lnTo>
                  <a:lnTo>
                    <a:pt x="76873" y="162248"/>
                  </a:lnTo>
                  <a:lnTo>
                    <a:pt x="94468" y="155559"/>
                  </a:lnTo>
                  <a:lnTo>
                    <a:pt x="117527" y="138639"/>
                  </a:lnTo>
                  <a:lnTo>
                    <a:pt x="139177" y="107629"/>
                  </a:lnTo>
                  <a:lnTo>
                    <a:pt x="149232" y="68805"/>
                  </a:lnTo>
                  <a:lnTo>
                    <a:pt x="147694" y="17510"/>
                  </a:lnTo>
                  <a:lnTo>
                    <a:pt x="153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9029" y="117879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6" y="48931"/>
                  </a:lnTo>
                  <a:lnTo>
                    <a:pt x="434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9029" y="10735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5371" y="1157739"/>
              <a:ext cx="105286" cy="191877"/>
            </a:xfrm>
            <a:custGeom>
              <a:avLst/>
              <a:gdLst/>
              <a:ahLst/>
              <a:cxnLst/>
              <a:rect l="0" t="0" r="0" b="0"/>
              <a:pathLst>
                <a:path w="105286" h="191877">
                  <a:moveTo>
                    <a:pt x="0" y="73700"/>
                  </a:moveTo>
                  <a:lnTo>
                    <a:pt x="19129" y="137128"/>
                  </a:lnTo>
                  <a:lnTo>
                    <a:pt x="44215" y="189547"/>
                  </a:lnTo>
                  <a:lnTo>
                    <a:pt x="48194" y="191876"/>
                  </a:lnTo>
                  <a:lnTo>
                    <a:pt x="52017" y="188749"/>
                  </a:lnTo>
                  <a:lnTo>
                    <a:pt x="55735" y="181985"/>
                  </a:lnTo>
                  <a:lnTo>
                    <a:pt x="65312" y="127546"/>
                  </a:lnTo>
                  <a:lnTo>
                    <a:pt x="81001" y="73858"/>
                  </a:lnTo>
                  <a:lnTo>
                    <a:pt x="100631" y="140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6894" y="1197448"/>
              <a:ext cx="186447" cy="171504"/>
            </a:xfrm>
            <a:custGeom>
              <a:avLst/>
              <a:gdLst/>
              <a:ahLst/>
              <a:cxnLst/>
              <a:rect l="0" t="0" r="0" b="0"/>
              <a:pathLst>
                <a:path w="186447" h="171504">
                  <a:moveTo>
                    <a:pt x="91690" y="139276"/>
                  </a:moveTo>
                  <a:lnTo>
                    <a:pt x="102868" y="122508"/>
                  </a:lnTo>
                  <a:lnTo>
                    <a:pt x="109820" y="89724"/>
                  </a:lnTo>
                  <a:lnTo>
                    <a:pt x="103763" y="45130"/>
                  </a:lnTo>
                  <a:lnTo>
                    <a:pt x="97836" y="23734"/>
                  </a:lnTo>
                  <a:lnTo>
                    <a:pt x="92278" y="15455"/>
                  </a:lnTo>
                  <a:lnTo>
                    <a:pt x="76743" y="3136"/>
                  </a:lnTo>
                  <a:lnTo>
                    <a:pt x="58141" y="0"/>
                  </a:lnTo>
                  <a:lnTo>
                    <a:pt x="48267" y="802"/>
                  </a:lnTo>
                  <a:lnTo>
                    <a:pt x="31057" y="7932"/>
                  </a:lnTo>
                  <a:lnTo>
                    <a:pt x="23192" y="13109"/>
                  </a:lnTo>
                  <a:lnTo>
                    <a:pt x="11333" y="31339"/>
                  </a:lnTo>
                  <a:lnTo>
                    <a:pt x="3333" y="55039"/>
                  </a:lnTo>
                  <a:lnTo>
                    <a:pt x="0" y="93520"/>
                  </a:lnTo>
                  <a:lnTo>
                    <a:pt x="7071" y="127668"/>
                  </a:lnTo>
                  <a:lnTo>
                    <a:pt x="17427" y="149325"/>
                  </a:lnTo>
                  <a:lnTo>
                    <a:pt x="32948" y="164409"/>
                  </a:lnTo>
                  <a:lnTo>
                    <a:pt x="42000" y="170069"/>
                  </a:lnTo>
                  <a:lnTo>
                    <a:pt x="51544" y="171503"/>
                  </a:lnTo>
                  <a:lnTo>
                    <a:pt x="71508" y="166857"/>
                  </a:lnTo>
                  <a:lnTo>
                    <a:pt x="79405" y="158833"/>
                  </a:lnTo>
                  <a:lnTo>
                    <a:pt x="91299" y="134320"/>
                  </a:lnTo>
                  <a:lnTo>
                    <a:pt x="101231" y="87518"/>
                  </a:lnTo>
                  <a:lnTo>
                    <a:pt x="103900" y="87223"/>
                  </a:lnTo>
                  <a:lnTo>
                    <a:pt x="106849" y="90536"/>
                  </a:lnTo>
                  <a:lnTo>
                    <a:pt x="138765" y="142244"/>
                  </a:lnTo>
                  <a:lnTo>
                    <a:pt x="158801" y="161342"/>
                  </a:lnTo>
                  <a:lnTo>
                    <a:pt x="186446" y="170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70893" y="957698"/>
              <a:ext cx="15619" cy="357970"/>
            </a:xfrm>
            <a:custGeom>
              <a:avLst/>
              <a:gdLst/>
              <a:ahLst/>
              <a:cxnLst/>
              <a:rect l="0" t="0" r="0" b="0"/>
              <a:pathLst>
                <a:path w="15619" h="357970">
                  <a:moveTo>
                    <a:pt x="15618" y="0"/>
                  </a:moveTo>
                  <a:lnTo>
                    <a:pt x="4166" y="48931"/>
                  </a:lnTo>
                  <a:lnTo>
                    <a:pt x="0" y="80239"/>
                  </a:lnTo>
                  <a:lnTo>
                    <a:pt x="3062" y="130749"/>
                  </a:lnTo>
                  <a:lnTo>
                    <a:pt x="7809" y="193980"/>
                  </a:lnTo>
                  <a:lnTo>
                    <a:pt x="14076" y="252136"/>
                  </a:lnTo>
                  <a:lnTo>
                    <a:pt x="15161" y="302695"/>
                  </a:lnTo>
                  <a:lnTo>
                    <a:pt x="1561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7921" y="1115227"/>
              <a:ext cx="129683" cy="200441"/>
            </a:xfrm>
            <a:custGeom>
              <a:avLst/>
              <a:gdLst/>
              <a:ahLst/>
              <a:cxnLst/>
              <a:rect l="0" t="0" r="0" b="0"/>
              <a:pathLst>
                <a:path w="129683" h="200441">
                  <a:moveTo>
                    <a:pt x="13876" y="105683"/>
                  </a:moveTo>
                  <a:lnTo>
                    <a:pt x="25054" y="94505"/>
                  </a:lnTo>
                  <a:lnTo>
                    <a:pt x="84656" y="74474"/>
                  </a:lnTo>
                  <a:lnTo>
                    <a:pt x="106165" y="66076"/>
                  </a:lnTo>
                  <a:lnTo>
                    <a:pt x="123523" y="54545"/>
                  </a:lnTo>
                  <a:lnTo>
                    <a:pt x="127918" y="47025"/>
                  </a:lnTo>
                  <a:lnTo>
                    <a:pt x="129682" y="29310"/>
                  </a:lnTo>
                  <a:lnTo>
                    <a:pt x="126175" y="20843"/>
                  </a:lnTo>
                  <a:lnTo>
                    <a:pt x="112919" y="5195"/>
                  </a:lnTo>
                  <a:lnTo>
                    <a:pt x="104471" y="1257"/>
                  </a:lnTo>
                  <a:lnTo>
                    <a:pt x="85726" y="0"/>
                  </a:lnTo>
                  <a:lnTo>
                    <a:pt x="68816" y="6460"/>
                  </a:lnTo>
                  <a:lnTo>
                    <a:pt x="61031" y="11459"/>
                  </a:lnTo>
                  <a:lnTo>
                    <a:pt x="17519" y="73605"/>
                  </a:lnTo>
                  <a:lnTo>
                    <a:pt x="1957" y="105537"/>
                  </a:lnTo>
                  <a:lnTo>
                    <a:pt x="0" y="126675"/>
                  </a:lnTo>
                  <a:lnTo>
                    <a:pt x="1115" y="137226"/>
                  </a:lnTo>
                  <a:lnTo>
                    <a:pt x="11714" y="158307"/>
                  </a:lnTo>
                  <a:lnTo>
                    <a:pt x="37412" y="186786"/>
                  </a:lnTo>
                  <a:lnTo>
                    <a:pt x="47114" y="194847"/>
                  </a:lnTo>
                  <a:lnTo>
                    <a:pt x="58261" y="199051"/>
                  </a:lnTo>
                  <a:lnTo>
                    <a:pt x="108632" y="20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0253" y="1150955"/>
              <a:ext cx="178985" cy="238412"/>
            </a:xfrm>
            <a:custGeom>
              <a:avLst/>
              <a:gdLst/>
              <a:ahLst/>
              <a:cxnLst/>
              <a:rect l="0" t="0" r="0" b="0"/>
              <a:pathLst>
                <a:path w="178985" h="238412">
                  <a:moveTo>
                    <a:pt x="0" y="91012"/>
                  </a:moveTo>
                  <a:lnTo>
                    <a:pt x="3119" y="133704"/>
                  </a:lnTo>
                  <a:lnTo>
                    <a:pt x="14654" y="175355"/>
                  </a:lnTo>
                  <a:lnTo>
                    <a:pt x="16788" y="176486"/>
                  </a:lnTo>
                  <a:lnTo>
                    <a:pt x="19159" y="162146"/>
                  </a:lnTo>
                  <a:lnTo>
                    <a:pt x="9354" y="111732"/>
                  </a:lnTo>
                  <a:lnTo>
                    <a:pt x="5327" y="90862"/>
                  </a:lnTo>
                  <a:lnTo>
                    <a:pt x="7436" y="69889"/>
                  </a:lnTo>
                  <a:lnTo>
                    <a:pt x="20791" y="32761"/>
                  </a:lnTo>
                  <a:lnTo>
                    <a:pt x="36146" y="15210"/>
                  </a:lnTo>
                  <a:lnTo>
                    <a:pt x="45154" y="8892"/>
                  </a:lnTo>
                  <a:lnTo>
                    <a:pt x="67642" y="1872"/>
                  </a:lnTo>
                  <a:lnTo>
                    <a:pt x="80189" y="0"/>
                  </a:lnTo>
                  <a:lnTo>
                    <a:pt x="92064" y="2261"/>
                  </a:lnTo>
                  <a:lnTo>
                    <a:pt x="114617" y="14133"/>
                  </a:lnTo>
                  <a:lnTo>
                    <a:pt x="141455" y="40547"/>
                  </a:lnTo>
                  <a:lnTo>
                    <a:pt x="158635" y="70601"/>
                  </a:lnTo>
                  <a:lnTo>
                    <a:pt x="173751" y="120602"/>
                  </a:lnTo>
                  <a:lnTo>
                    <a:pt x="177950" y="175540"/>
                  </a:lnTo>
                  <a:lnTo>
                    <a:pt x="178984" y="238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5050" y="915584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7409" y="48931"/>
                  </a:lnTo>
                  <a:lnTo>
                    <a:pt x="2196" y="103015"/>
                  </a:lnTo>
                  <a:lnTo>
                    <a:pt x="976" y="146390"/>
                  </a:lnTo>
                  <a:lnTo>
                    <a:pt x="434" y="189065"/>
                  </a:lnTo>
                  <a:lnTo>
                    <a:pt x="5718" y="252551"/>
                  </a:lnTo>
                  <a:lnTo>
                    <a:pt x="9104" y="310226"/>
                  </a:lnTo>
                  <a:lnTo>
                    <a:pt x="9077" y="37137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97123" y="1020869"/>
              <a:ext cx="315856" cy="8334"/>
            </a:xfrm>
            <a:custGeom>
              <a:avLst/>
              <a:gdLst/>
              <a:ahLst/>
              <a:cxnLst/>
              <a:rect l="0" t="0" r="0" b="0"/>
              <a:pathLst>
                <a:path w="315856" h="8334">
                  <a:moveTo>
                    <a:pt x="315855" y="0"/>
                  </a:moveTo>
                  <a:lnTo>
                    <a:pt x="266924" y="3120"/>
                  </a:lnTo>
                  <a:lnTo>
                    <a:pt x="215959" y="8333"/>
                  </a:lnTo>
                  <a:lnTo>
                    <a:pt x="159524" y="6758"/>
                  </a:lnTo>
                  <a:lnTo>
                    <a:pt x="102638" y="2002"/>
                  </a:lnTo>
                  <a:lnTo>
                    <a:pt x="47569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25128" y="879906"/>
              <a:ext cx="296642" cy="425233"/>
            </a:xfrm>
            <a:custGeom>
              <a:avLst/>
              <a:gdLst/>
              <a:ahLst/>
              <a:cxnLst/>
              <a:rect l="0" t="0" r="0" b="0"/>
              <a:pathLst>
                <a:path w="296642" h="425233">
                  <a:moveTo>
                    <a:pt x="87933" y="414704"/>
                  </a:moveTo>
                  <a:lnTo>
                    <a:pt x="80697" y="387148"/>
                  </a:lnTo>
                  <a:lnTo>
                    <a:pt x="74935" y="330925"/>
                  </a:lnTo>
                  <a:lnTo>
                    <a:pt x="62878" y="274413"/>
                  </a:lnTo>
                  <a:lnTo>
                    <a:pt x="52693" y="226647"/>
                  </a:lnTo>
                  <a:lnTo>
                    <a:pt x="42266" y="175449"/>
                  </a:lnTo>
                  <a:lnTo>
                    <a:pt x="27093" y="114153"/>
                  </a:lnTo>
                  <a:lnTo>
                    <a:pt x="5898" y="60105"/>
                  </a:lnTo>
                  <a:lnTo>
                    <a:pt x="0" y="37176"/>
                  </a:lnTo>
                  <a:lnTo>
                    <a:pt x="1279" y="15287"/>
                  </a:lnTo>
                  <a:lnTo>
                    <a:pt x="6767" y="8046"/>
                  </a:lnTo>
                  <a:lnTo>
                    <a:pt x="25343" y="0"/>
                  </a:lnTo>
                  <a:lnTo>
                    <a:pt x="62108" y="1060"/>
                  </a:lnTo>
                  <a:lnTo>
                    <a:pt x="116453" y="20304"/>
                  </a:lnTo>
                  <a:lnTo>
                    <a:pt x="169129" y="49755"/>
                  </a:lnTo>
                  <a:lnTo>
                    <a:pt x="230470" y="93250"/>
                  </a:lnTo>
                  <a:lnTo>
                    <a:pt x="272834" y="150523"/>
                  </a:lnTo>
                  <a:lnTo>
                    <a:pt x="289077" y="193968"/>
                  </a:lnTo>
                  <a:lnTo>
                    <a:pt x="296641" y="252645"/>
                  </a:lnTo>
                  <a:lnTo>
                    <a:pt x="295015" y="309296"/>
                  </a:lnTo>
                  <a:lnTo>
                    <a:pt x="283822" y="348377"/>
                  </a:lnTo>
                  <a:lnTo>
                    <a:pt x="270921" y="370017"/>
                  </a:lnTo>
                  <a:lnTo>
                    <a:pt x="223944" y="410393"/>
                  </a:lnTo>
                  <a:lnTo>
                    <a:pt x="200244" y="418637"/>
                  </a:lnTo>
                  <a:lnTo>
                    <a:pt x="146902" y="423930"/>
                  </a:lnTo>
                  <a:lnTo>
                    <a:pt x="98461" y="425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7330" y="1063011"/>
              <a:ext cx="131977" cy="231600"/>
            </a:xfrm>
            <a:custGeom>
              <a:avLst/>
              <a:gdLst/>
              <a:ahLst/>
              <a:cxnLst/>
              <a:rect l="0" t="0" r="0" b="0"/>
              <a:pathLst>
                <a:path w="131977" h="231600">
                  <a:moveTo>
                    <a:pt x="0" y="94728"/>
                  </a:moveTo>
                  <a:lnTo>
                    <a:pt x="58617" y="89139"/>
                  </a:lnTo>
                  <a:lnTo>
                    <a:pt x="103216" y="75600"/>
                  </a:lnTo>
                  <a:lnTo>
                    <a:pt x="120353" y="64390"/>
                  </a:lnTo>
                  <a:lnTo>
                    <a:pt x="125859" y="55786"/>
                  </a:lnTo>
                  <a:lnTo>
                    <a:pt x="131976" y="33747"/>
                  </a:lnTo>
                  <a:lnTo>
                    <a:pt x="130098" y="23658"/>
                  </a:lnTo>
                  <a:lnTo>
                    <a:pt x="118653" y="6210"/>
                  </a:lnTo>
                  <a:lnTo>
                    <a:pt x="109518" y="1791"/>
                  </a:lnTo>
                  <a:lnTo>
                    <a:pt x="86889" y="0"/>
                  </a:lnTo>
                  <a:lnTo>
                    <a:pt x="67473" y="6224"/>
                  </a:lnTo>
                  <a:lnTo>
                    <a:pt x="35945" y="29283"/>
                  </a:lnTo>
                  <a:lnTo>
                    <a:pt x="19879" y="55060"/>
                  </a:lnTo>
                  <a:lnTo>
                    <a:pt x="5140" y="103617"/>
                  </a:lnTo>
                  <a:lnTo>
                    <a:pt x="2693" y="143245"/>
                  </a:lnTo>
                  <a:lnTo>
                    <a:pt x="6266" y="166594"/>
                  </a:lnTo>
                  <a:lnTo>
                    <a:pt x="17993" y="185550"/>
                  </a:lnTo>
                  <a:lnTo>
                    <a:pt x="34903" y="200604"/>
                  </a:lnTo>
                  <a:lnTo>
                    <a:pt x="96120" y="228103"/>
                  </a:lnTo>
                  <a:lnTo>
                    <a:pt x="105285" y="231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03893" y="1094568"/>
              <a:ext cx="109293" cy="161866"/>
            </a:xfrm>
            <a:custGeom>
              <a:avLst/>
              <a:gdLst/>
              <a:ahLst/>
              <a:cxnLst/>
              <a:rect l="0" t="0" r="0" b="0"/>
              <a:pathLst>
                <a:path w="109293" h="161866">
                  <a:moveTo>
                    <a:pt x="67178" y="0"/>
                  </a:moveTo>
                  <a:lnTo>
                    <a:pt x="43132" y="9576"/>
                  </a:lnTo>
                  <a:lnTo>
                    <a:pt x="28805" y="20244"/>
                  </a:lnTo>
                  <a:lnTo>
                    <a:pt x="13174" y="44993"/>
                  </a:lnTo>
                  <a:lnTo>
                    <a:pt x="1134" y="74553"/>
                  </a:lnTo>
                  <a:lnTo>
                    <a:pt x="0" y="95136"/>
                  </a:lnTo>
                  <a:lnTo>
                    <a:pt x="4566" y="114813"/>
                  </a:lnTo>
                  <a:lnTo>
                    <a:pt x="14394" y="131357"/>
                  </a:lnTo>
                  <a:lnTo>
                    <a:pt x="29681" y="143389"/>
                  </a:lnTo>
                  <a:lnTo>
                    <a:pt x="68090" y="160645"/>
                  </a:lnTo>
                  <a:lnTo>
                    <a:pt x="85521" y="161865"/>
                  </a:lnTo>
                  <a:lnTo>
                    <a:pt x="10929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02352" y="1147211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8251" y="93974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97413" y="9998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4690" y="1137067"/>
              <a:ext cx="230164" cy="115430"/>
            </a:xfrm>
            <a:custGeom>
              <a:avLst/>
              <a:gdLst/>
              <a:ahLst/>
              <a:cxnLst/>
              <a:rect l="0" t="0" r="0" b="0"/>
              <a:pathLst>
                <a:path w="230164" h="115430">
                  <a:moveTo>
                    <a:pt x="9065" y="73315"/>
                  </a:moveTo>
                  <a:lnTo>
                    <a:pt x="3475" y="90082"/>
                  </a:lnTo>
                  <a:lnTo>
                    <a:pt x="1829" y="90342"/>
                  </a:lnTo>
                  <a:lnTo>
                    <a:pt x="0" y="78153"/>
                  </a:lnTo>
                  <a:lnTo>
                    <a:pt x="4559" y="44983"/>
                  </a:lnTo>
                  <a:lnTo>
                    <a:pt x="18908" y="11108"/>
                  </a:lnTo>
                  <a:lnTo>
                    <a:pt x="26155" y="4937"/>
                  </a:lnTo>
                  <a:lnTo>
                    <a:pt x="34496" y="1994"/>
                  </a:lnTo>
                  <a:lnTo>
                    <a:pt x="43567" y="1201"/>
                  </a:lnTo>
                  <a:lnTo>
                    <a:pt x="51953" y="4182"/>
                  </a:lnTo>
                  <a:lnTo>
                    <a:pt x="89423" y="38128"/>
                  </a:lnTo>
                  <a:lnTo>
                    <a:pt x="95392" y="39328"/>
                  </a:lnTo>
                  <a:lnTo>
                    <a:pt x="100542" y="36619"/>
                  </a:lnTo>
                  <a:lnTo>
                    <a:pt x="122800" y="7055"/>
                  </a:lnTo>
                  <a:lnTo>
                    <a:pt x="131682" y="2235"/>
                  </a:lnTo>
                  <a:lnTo>
                    <a:pt x="154028" y="0"/>
                  </a:lnTo>
                  <a:lnTo>
                    <a:pt x="164199" y="3381"/>
                  </a:lnTo>
                  <a:lnTo>
                    <a:pt x="181738" y="16497"/>
                  </a:lnTo>
                  <a:lnTo>
                    <a:pt x="210892" y="53513"/>
                  </a:lnTo>
                  <a:lnTo>
                    <a:pt x="223933" y="83045"/>
                  </a:lnTo>
                  <a:lnTo>
                    <a:pt x="230163" y="115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00618" y="1136356"/>
              <a:ext cx="165334" cy="116141"/>
            </a:xfrm>
            <a:custGeom>
              <a:avLst/>
              <a:gdLst/>
              <a:ahLst/>
              <a:cxnLst/>
              <a:rect l="0" t="0" r="0" b="0"/>
              <a:pathLst>
                <a:path w="165334" h="116141">
                  <a:moveTo>
                    <a:pt x="91634" y="74026"/>
                  </a:moveTo>
                  <a:lnTo>
                    <a:pt x="97223" y="57258"/>
                  </a:lnTo>
                  <a:lnTo>
                    <a:pt x="96848" y="39668"/>
                  </a:lnTo>
                  <a:lnTo>
                    <a:pt x="91611" y="21321"/>
                  </a:lnTo>
                  <a:lnTo>
                    <a:pt x="81486" y="5368"/>
                  </a:lnTo>
                  <a:lnTo>
                    <a:pt x="73170" y="1348"/>
                  </a:lnTo>
                  <a:lnTo>
                    <a:pt x="51452" y="0"/>
                  </a:lnTo>
                  <a:lnTo>
                    <a:pt x="32441" y="6421"/>
                  </a:lnTo>
                  <a:lnTo>
                    <a:pt x="24096" y="11408"/>
                  </a:lnTo>
                  <a:lnTo>
                    <a:pt x="11704" y="26309"/>
                  </a:lnTo>
                  <a:lnTo>
                    <a:pt x="3467" y="45799"/>
                  </a:lnTo>
                  <a:lnTo>
                    <a:pt x="0" y="81910"/>
                  </a:lnTo>
                  <a:lnTo>
                    <a:pt x="3335" y="104436"/>
                  </a:lnTo>
                  <a:lnTo>
                    <a:pt x="9371" y="110677"/>
                  </a:lnTo>
                  <a:lnTo>
                    <a:pt x="18074" y="113668"/>
                  </a:lnTo>
                  <a:lnTo>
                    <a:pt x="28556" y="114492"/>
                  </a:lnTo>
                  <a:lnTo>
                    <a:pt x="46442" y="109168"/>
                  </a:lnTo>
                  <a:lnTo>
                    <a:pt x="54487" y="104473"/>
                  </a:lnTo>
                  <a:lnTo>
                    <a:pt x="66546" y="89898"/>
                  </a:lnTo>
                  <a:lnTo>
                    <a:pt x="71399" y="81098"/>
                  </a:lnTo>
                  <a:lnTo>
                    <a:pt x="76974" y="78740"/>
                  </a:lnTo>
                  <a:lnTo>
                    <a:pt x="83031" y="80678"/>
                  </a:lnTo>
                  <a:lnTo>
                    <a:pt x="95999" y="92190"/>
                  </a:lnTo>
                  <a:lnTo>
                    <a:pt x="109562" y="109005"/>
                  </a:lnTo>
                  <a:lnTo>
                    <a:pt x="118794" y="113723"/>
                  </a:lnTo>
                  <a:lnTo>
                    <a:pt x="165333" y="116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29123" y="894527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25" y="205864"/>
                  </a:lnTo>
                  <a:lnTo>
                    <a:pt x="5" y="26297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008" y="1036337"/>
              <a:ext cx="124087" cy="195103"/>
            </a:xfrm>
            <a:custGeom>
              <a:avLst/>
              <a:gdLst/>
              <a:ahLst/>
              <a:cxnLst/>
              <a:rect l="0" t="0" r="0" b="0"/>
              <a:pathLst>
                <a:path w="124087" h="195103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23023" y="10148"/>
                  </a:lnTo>
                  <a:lnTo>
                    <a:pt x="15017" y="15648"/>
                  </a:lnTo>
                  <a:lnTo>
                    <a:pt x="3001" y="31116"/>
                  </a:lnTo>
                  <a:lnTo>
                    <a:pt x="0" y="49690"/>
                  </a:lnTo>
                  <a:lnTo>
                    <a:pt x="838" y="59556"/>
                  </a:lnTo>
                  <a:lnTo>
                    <a:pt x="6076" y="67303"/>
                  </a:lnTo>
                  <a:lnTo>
                    <a:pt x="24374" y="79031"/>
                  </a:lnTo>
                  <a:lnTo>
                    <a:pt x="86812" y="103524"/>
                  </a:lnTo>
                  <a:lnTo>
                    <a:pt x="112759" y="119875"/>
                  </a:lnTo>
                  <a:lnTo>
                    <a:pt x="121701" y="139051"/>
                  </a:lnTo>
                  <a:lnTo>
                    <a:pt x="124086" y="150715"/>
                  </a:lnTo>
                  <a:lnTo>
                    <a:pt x="123336" y="160832"/>
                  </a:lnTo>
                  <a:lnTo>
                    <a:pt x="116264" y="178311"/>
                  </a:lnTo>
                  <a:lnTo>
                    <a:pt x="108763" y="183908"/>
                  </a:lnTo>
                  <a:lnTo>
                    <a:pt x="87950" y="190127"/>
                  </a:lnTo>
                  <a:lnTo>
                    <a:pt x="35284" y="194447"/>
                  </a:lnTo>
                  <a:lnTo>
                    <a:pt x="2357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4636" y="1305138"/>
              <a:ext cx="4106115" cy="157929"/>
            </a:xfrm>
            <a:custGeom>
              <a:avLst/>
              <a:gdLst/>
              <a:ahLst/>
              <a:cxnLst/>
              <a:rect l="0" t="0" r="0" b="0"/>
              <a:pathLst>
                <a:path w="4106115" h="157929">
                  <a:moveTo>
                    <a:pt x="4106114" y="42114"/>
                  </a:moveTo>
                  <a:lnTo>
                    <a:pt x="4047498" y="33049"/>
                  </a:lnTo>
                  <a:lnTo>
                    <a:pt x="3990983" y="31875"/>
                  </a:lnTo>
                  <a:lnTo>
                    <a:pt x="3935911" y="31671"/>
                  </a:lnTo>
                  <a:lnTo>
                    <a:pt x="3880858" y="30441"/>
                  </a:lnTo>
                  <a:lnTo>
                    <a:pt x="3819444" y="24358"/>
                  </a:lnTo>
                  <a:lnTo>
                    <a:pt x="3773594" y="22524"/>
                  </a:lnTo>
                  <a:lnTo>
                    <a:pt x="3724100" y="15903"/>
                  </a:lnTo>
                  <a:lnTo>
                    <a:pt x="3667530" y="11590"/>
                  </a:lnTo>
                  <a:lnTo>
                    <a:pt x="3611295" y="10739"/>
                  </a:lnTo>
                  <a:lnTo>
                    <a:pt x="3555127" y="10570"/>
                  </a:lnTo>
                  <a:lnTo>
                    <a:pt x="3498972" y="10537"/>
                  </a:lnTo>
                  <a:lnTo>
                    <a:pt x="3442819" y="10531"/>
                  </a:lnTo>
                  <a:lnTo>
                    <a:pt x="3381078" y="10529"/>
                  </a:lnTo>
                  <a:lnTo>
                    <a:pt x="3320962" y="10529"/>
                  </a:lnTo>
                  <a:lnTo>
                    <a:pt x="3260908" y="10529"/>
                  </a:lnTo>
                  <a:lnTo>
                    <a:pt x="3210324" y="10529"/>
                  </a:lnTo>
                  <a:lnTo>
                    <a:pt x="3161412" y="10529"/>
                  </a:lnTo>
                  <a:lnTo>
                    <a:pt x="3114164" y="10529"/>
                  </a:lnTo>
                  <a:lnTo>
                    <a:pt x="3063120" y="7409"/>
                  </a:lnTo>
                  <a:lnTo>
                    <a:pt x="3014070" y="2196"/>
                  </a:lnTo>
                  <a:lnTo>
                    <a:pt x="2966782" y="651"/>
                  </a:lnTo>
                  <a:lnTo>
                    <a:pt x="2903990" y="129"/>
                  </a:lnTo>
                  <a:lnTo>
                    <a:pt x="2855136" y="39"/>
                  </a:lnTo>
                  <a:lnTo>
                    <a:pt x="2803617" y="12"/>
                  </a:lnTo>
                  <a:lnTo>
                    <a:pt x="2741042" y="3"/>
                  </a:lnTo>
                  <a:lnTo>
                    <a:pt x="2690782" y="1"/>
                  </a:lnTo>
                  <a:lnTo>
                    <a:pt x="2637676" y="1"/>
                  </a:lnTo>
                  <a:lnTo>
                    <a:pt x="2579177" y="0"/>
                  </a:lnTo>
                  <a:lnTo>
                    <a:pt x="2524280" y="0"/>
                  </a:lnTo>
                  <a:lnTo>
                    <a:pt x="2472139" y="0"/>
                  </a:lnTo>
                  <a:lnTo>
                    <a:pt x="2408886" y="0"/>
                  </a:lnTo>
                  <a:lnTo>
                    <a:pt x="2346002" y="5590"/>
                  </a:lnTo>
                  <a:lnTo>
                    <a:pt x="2297133" y="9065"/>
                  </a:lnTo>
                  <a:lnTo>
                    <a:pt x="2245609" y="10095"/>
                  </a:lnTo>
                  <a:lnTo>
                    <a:pt x="2193297" y="10400"/>
                  </a:lnTo>
                  <a:lnTo>
                    <a:pt x="2146342" y="10491"/>
                  </a:lnTo>
                  <a:lnTo>
                    <a:pt x="2091615" y="10518"/>
                  </a:lnTo>
                  <a:lnTo>
                    <a:pt x="2036536" y="10526"/>
                  </a:lnTo>
                  <a:lnTo>
                    <a:pt x="1983171" y="16117"/>
                  </a:lnTo>
                  <a:lnTo>
                    <a:pt x="1930314" y="19594"/>
                  </a:lnTo>
                  <a:lnTo>
                    <a:pt x="1867288" y="20768"/>
                  </a:lnTo>
                  <a:lnTo>
                    <a:pt x="1816950" y="22142"/>
                  </a:lnTo>
                  <a:lnTo>
                    <a:pt x="1766160" y="28268"/>
                  </a:lnTo>
                  <a:lnTo>
                    <a:pt x="1703365" y="30930"/>
                  </a:lnTo>
                  <a:lnTo>
                    <a:pt x="1652307" y="34511"/>
                  </a:lnTo>
                  <a:lnTo>
                    <a:pt x="1603253" y="39862"/>
                  </a:lnTo>
                  <a:lnTo>
                    <a:pt x="1552844" y="41447"/>
                  </a:lnTo>
                  <a:lnTo>
                    <a:pt x="1496574" y="45036"/>
                  </a:lnTo>
                  <a:lnTo>
                    <a:pt x="1442857" y="50389"/>
                  </a:lnTo>
                  <a:lnTo>
                    <a:pt x="1389896" y="55095"/>
                  </a:lnTo>
                  <a:lnTo>
                    <a:pt x="1340278" y="60778"/>
                  </a:lnTo>
                  <a:lnTo>
                    <a:pt x="1292821" y="62462"/>
                  </a:lnTo>
                  <a:lnTo>
                    <a:pt x="1241716" y="66081"/>
                  </a:lnTo>
                  <a:lnTo>
                    <a:pt x="1189528" y="71442"/>
                  </a:lnTo>
                  <a:lnTo>
                    <a:pt x="1137021" y="73031"/>
                  </a:lnTo>
                  <a:lnTo>
                    <a:pt x="1087538" y="73502"/>
                  </a:lnTo>
                  <a:lnTo>
                    <a:pt x="1040121" y="73641"/>
                  </a:lnTo>
                  <a:lnTo>
                    <a:pt x="985907" y="73682"/>
                  </a:lnTo>
                  <a:lnTo>
                    <a:pt x="928510" y="76814"/>
                  </a:lnTo>
                  <a:lnTo>
                    <a:pt x="874458" y="82032"/>
                  </a:lnTo>
                  <a:lnTo>
                    <a:pt x="821398" y="83577"/>
                  </a:lnTo>
                  <a:lnTo>
                    <a:pt x="768632" y="87155"/>
                  </a:lnTo>
                  <a:lnTo>
                    <a:pt x="719073" y="92504"/>
                  </a:lnTo>
                  <a:lnTo>
                    <a:pt x="671633" y="94089"/>
                  </a:lnTo>
                  <a:lnTo>
                    <a:pt x="620532" y="94559"/>
                  </a:lnTo>
                  <a:lnTo>
                    <a:pt x="568346" y="97818"/>
                  </a:lnTo>
                  <a:lnTo>
                    <a:pt x="515839" y="103073"/>
                  </a:lnTo>
                  <a:lnTo>
                    <a:pt x="463237" y="107749"/>
                  </a:lnTo>
                  <a:lnTo>
                    <a:pt x="407487" y="113424"/>
                  </a:lnTo>
                  <a:lnTo>
                    <a:pt x="352754" y="118225"/>
                  </a:lnTo>
                  <a:lnTo>
                    <a:pt x="303781" y="123937"/>
                  </a:lnTo>
                  <a:lnTo>
                    <a:pt x="252226" y="128749"/>
                  </a:lnTo>
                  <a:lnTo>
                    <a:pt x="203025" y="134464"/>
                  </a:lnTo>
                  <a:lnTo>
                    <a:pt x="155692" y="136158"/>
                  </a:lnTo>
                  <a:lnTo>
                    <a:pt x="92885" y="142319"/>
                  </a:lnTo>
                  <a:lnTo>
                    <a:pt x="37758" y="14756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81890" y="1054650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31851" y="382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98401" y="913485"/>
              <a:ext cx="199386" cy="339012"/>
            </a:xfrm>
            <a:custGeom>
              <a:avLst/>
              <a:gdLst/>
              <a:ahLst/>
              <a:cxnLst/>
              <a:rect l="0" t="0" r="0" b="0"/>
              <a:pathLst>
                <a:path w="199386" h="339012">
                  <a:moveTo>
                    <a:pt x="30929" y="339011"/>
                  </a:moveTo>
                  <a:lnTo>
                    <a:pt x="14141" y="283966"/>
                  </a:lnTo>
                  <a:lnTo>
                    <a:pt x="10715" y="232558"/>
                  </a:lnTo>
                  <a:lnTo>
                    <a:pt x="10039" y="171754"/>
                  </a:lnTo>
                  <a:lnTo>
                    <a:pt x="2669" y="111824"/>
                  </a:lnTo>
                  <a:lnTo>
                    <a:pt x="0" y="54925"/>
                  </a:lnTo>
                  <a:lnTo>
                    <a:pt x="5063" y="4215"/>
                  </a:lnTo>
                  <a:lnTo>
                    <a:pt x="7836" y="0"/>
                  </a:lnTo>
                  <a:lnTo>
                    <a:pt x="10854" y="700"/>
                  </a:lnTo>
                  <a:lnTo>
                    <a:pt x="34784" y="37443"/>
                  </a:lnTo>
                  <a:lnTo>
                    <a:pt x="60668" y="95733"/>
                  </a:lnTo>
                  <a:lnTo>
                    <a:pt x="87410" y="154389"/>
                  </a:lnTo>
                  <a:lnTo>
                    <a:pt x="112103" y="209129"/>
                  </a:lnTo>
                  <a:lnTo>
                    <a:pt x="140708" y="272081"/>
                  </a:lnTo>
                  <a:lnTo>
                    <a:pt x="174948" y="327987"/>
                  </a:lnTo>
                  <a:lnTo>
                    <a:pt x="180754" y="329322"/>
                  </a:lnTo>
                  <a:lnTo>
                    <a:pt x="185795" y="324363"/>
                  </a:lnTo>
                  <a:lnTo>
                    <a:pt x="190325" y="315208"/>
                  </a:lnTo>
                  <a:lnTo>
                    <a:pt x="197595" y="252421"/>
                  </a:lnTo>
                  <a:lnTo>
                    <a:pt x="195912" y="189412"/>
                  </a:lnTo>
                  <a:lnTo>
                    <a:pt x="190947" y="138318"/>
                  </a:lnTo>
                  <a:lnTo>
                    <a:pt x="189477" y="89253"/>
                  </a:lnTo>
                  <a:lnTo>
                    <a:pt x="196174" y="28437"/>
                  </a:lnTo>
                  <a:lnTo>
                    <a:pt x="199385" y="12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31704" y="1073314"/>
              <a:ext cx="176653" cy="168654"/>
            </a:xfrm>
            <a:custGeom>
              <a:avLst/>
              <a:gdLst/>
              <a:ahLst/>
              <a:cxnLst/>
              <a:rect l="0" t="0" r="0" b="0"/>
              <a:pathLst>
                <a:path w="176653" h="168654">
                  <a:moveTo>
                    <a:pt x="124009" y="84425"/>
                  </a:moveTo>
                  <a:lnTo>
                    <a:pt x="104881" y="22167"/>
                  </a:lnTo>
                  <a:lnTo>
                    <a:pt x="93671" y="5673"/>
                  </a:lnTo>
                  <a:lnTo>
                    <a:pt x="85066" y="1508"/>
                  </a:lnTo>
                  <a:lnTo>
                    <a:pt x="63027" y="0"/>
                  </a:lnTo>
                  <a:lnTo>
                    <a:pt x="43874" y="6349"/>
                  </a:lnTo>
                  <a:lnTo>
                    <a:pt x="35491" y="11317"/>
                  </a:lnTo>
                  <a:lnTo>
                    <a:pt x="23057" y="26197"/>
                  </a:lnTo>
                  <a:lnTo>
                    <a:pt x="5542" y="64345"/>
                  </a:lnTo>
                  <a:lnTo>
                    <a:pt x="0" y="100832"/>
                  </a:lnTo>
                  <a:lnTo>
                    <a:pt x="4943" y="124473"/>
                  </a:lnTo>
                  <a:lnTo>
                    <a:pt x="9537" y="135690"/>
                  </a:lnTo>
                  <a:lnTo>
                    <a:pt x="24000" y="151273"/>
                  </a:lnTo>
                  <a:lnTo>
                    <a:pt x="32770" y="157067"/>
                  </a:lnTo>
                  <a:lnTo>
                    <a:pt x="40956" y="158589"/>
                  </a:lnTo>
                  <a:lnTo>
                    <a:pt x="48754" y="157265"/>
                  </a:lnTo>
                  <a:lnTo>
                    <a:pt x="63656" y="149554"/>
                  </a:lnTo>
                  <a:lnTo>
                    <a:pt x="99352" y="118854"/>
                  </a:lnTo>
                  <a:lnTo>
                    <a:pt x="114884" y="92677"/>
                  </a:lnTo>
                  <a:lnTo>
                    <a:pt x="117926" y="91096"/>
                  </a:lnTo>
                  <a:lnTo>
                    <a:pt x="119953" y="94722"/>
                  </a:lnTo>
                  <a:lnTo>
                    <a:pt x="128797" y="128573"/>
                  </a:lnTo>
                  <a:lnTo>
                    <a:pt x="144015" y="153138"/>
                  </a:lnTo>
                  <a:lnTo>
                    <a:pt x="156688" y="161758"/>
                  </a:lnTo>
                  <a:lnTo>
                    <a:pt x="176652" y="168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18884" y="1072566"/>
              <a:ext cx="178986" cy="157997"/>
            </a:xfrm>
            <a:custGeom>
              <a:avLst/>
              <a:gdLst/>
              <a:ahLst/>
              <a:cxnLst/>
              <a:rect l="0" t="0" r="0" b="0"/>
              <a:pathLst>
                <a:path w="178986" h="157997">
                  <a:moveTo>
                    <a:pt x="0" y="64116"/>
                  </a:moveTo>
                  <a:lnTo>
                    <a:pt x="3120" y="106808"/>
                  </a:lnTo>
                  <a:lnTo>
                    <a:pt x="9553" y="157996"/>
                  </a:lnTo>
                  <a:lnTo>
                    <a:pt x="10095" y="149904"/>
                  </a:lnTo>
                  <a:lnTo>
                    <a:pt x="1425" y="89325"/>
                  </a:lnTo>
                  <a:lnTo>
                    <a:pt x="6873" y="65962"/>
                  </a:lnTo>
                  <a:lnTo>
                    <a:pt x="11601" y="54818"/>
                  </a:lnTo>
                  <a:lnTo>
                    <a:pt x="26213" y="39317"/>
                  </a:lnTo>
                  <a:lnTo>
                    <a:pt x="35023" y="33545"/>
                  </a:lnTo>
                  <a:lnTo>
                    <a:pt x="42066" y="34377"/>
                  </a:lnTo>
                  <a:lnTo>
                    <a:pt x="47932" y="39611"/>
                  </a:lnTo>
                  <a:lnTo>
                    <a:pt x="71339" y="76043"/>
                  </a:lnTo>
                  <a:lnTo>
                    <a:pt x="74466" y="79087"/>
                  </a:lnTo>
                  <a:lnTo>
                    <a:pt x="75380" y="77606"/>
                  </a:lnTo>
                  <a:lnTo>
                    <a:pt x="69025" y="40676"/>
                  </a:lnTo>
                  <a:lnTo>
                    <a:pt x="75911" y="20943"/>
                  </a:lnTo>
                  <a:lnTo>
                    <a:pt x="89890" y="6714"/>
                  </a:lnTo>
                  <a:lnTo>
                    <a:pt x="98532" y="1282"/>
                  </a:lnTo>
                  <a:lnTo>
                    <a:pt x="106632" y="0"/>
                  </a:lnTo>
                  <a:lnTo>
                    <a:pt x="114372" y="1485"/>
                  </a:lnTo>
                  <a:lnTo>
                    <a:pt x="130381" y="10544"/>
                  </a:lnTo>
                  <a:lnTo>
                    <a:pt x="149194" y="26268"/>
                  </a:lnTo>
                  <a:lnTo>
                    <a:pt x="163015" y="48075"/>
                  </a:lnTo>
                  <a:lnTo>
                    <a:pt x="171887" y="73365"/>
                  </a:lnTo>
                  <a:lnTo>
                    <a:pt x="177582" y="121489"/>
                  </a:lnTo>
                  <a:lnTo>
                    <a:pt x="178985" y="14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43204" y="1060852"/>
              <a:ext cx="107994" cy="181116"/>
            </a:xfrm>
            <a:custGeom>
              <a:avLst/>
              <a:gdLst/>
              <a:ahLst/>
              <a:cxnLst/>
              <a:rect l="0" t="0" r="0" b="0"/>
              <a:pathLst>
                <a:path w="107994" h="181116">
                  <a:moveTo>
                    <a:pt x="7308" y="107416"/>
                  </a:moveTo>
                  <a:lnTo>
                    <a:pt x="31355" y="97841"/>
                  </a:lnTo>
                  <a:lnTo>
                    <a:pt x="89310" y="62752"/>
                  </a:lnTo>
                  <a:lnTo>
                    <a:pt x="97070" y="56583"/>
                  </a:lnTo>
                  <a:lnTo>
                    <a:pt x="105694" y="37250"/>
                  </a:lnTo>
                  <a:lnTo>
                    <a:pt x="107993" y="25544"/>
                  </a:lnTo>
                  <a:lnTo>
                    <a:pt x="106017" y="16570"/>
                  </a:lnTo>
                  <a:lnTo>
                    <a:pt x="101190" y="9417"/>
                  </a:lnTo>
                  <a:lnTo>
                    <a:pt x="94462" y="3479"/>
                  </a:lnTo>
                  <a:lnTo>
                    <a:pt x="71389" y="0"/>
                  </a:lnTo>
                  <a:lnTo>
                    <a:pt x="57047" y="711"/>
                  </a:lnTo>
                  <a:lnTo>
                    <a:pt x="34873" y="10858"/>
                  </a:lnTo>
                  <a:lnTo>
                    <a:pt x="25685" y="18478"/>
                  </a:lnTo>
                  <a:lnTo>
                    <a:pt x="12356" y="39422"/>
                  </a:lnTo>
                  <a:lnTo>
                    <a:pt x="3702" y="64328"/>
                  </a:lnTo>
                  <a:lnTo>
                    <a:pt x="0" y="103488"/>
                  </a:lnTo>
                  <a:lnTo>
                    <a:pt x="3280" y="126727"/>
                  </a:lnTo>
                  <a:lnTo>
                    <a:pt x="11757" y="145634"/>
                  </a:lnTo>
                  <a:lnTo>
                    <a:pt x="17293" y="153952"/>
                  </a:lnTo>
                  <a:lnTo>
                    <a:pt x="32802" y="166313"/>
                  </a:lnTo>
                  <a:lnTo>
                    <a:pt x="50224" y="174537"/>
                  </a:lnTo>
                  <a:lnTo>
                    <a:pt x="81007" y="181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50593" y="894527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6545"/>
                  </a:lnTo>
                  <a:lnTo>
                    <a:pt x="0" y="230904"/>
                  </a:lnTo>
                  <a:lnTo>
                    <a:pt x="0" y="2778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50553" y="1020869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46709" y="0"/>
                  </a:lnTo>
                  <a:lnTo>
                    <a:pt x="191365" y="0"/>
                  </a:lnTo>
                  <a:lnTo>
                    <a:pt x="142358" y="1170"/>
                  </a:lnTo>
                  <a:lnTo>
                    <a:pt x="90793" y="7236"/>
                  </a:lnTo>
                  <a:lnTo>
                    <a:pt x="3032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46809" y="862941"/>
              <a:ext cx="124884" cy="358779"/>
            </a:xfrm>
            <a:custGeom>
              <a:avLst/>
              <a:gdLst/>
              <a:ahLst/>
              <a:cxnLst/>
              <a:rect l="0" t="0" r="0" b="0"/>
              <a:pathLst>
                <a:path w="124884" h="358779">
                  <a:moveTo>
                    <a:pt x="19598" y="0"/>
                  </a:moveTo>
                  <a:lnTo>
                    <a:pt x="11265" y="48931"/>
                  </a:lnTo>
                  <a:lnTo>
                    <a:pt x="9721" y="96777"/>
                  </a:lnTo>
                  <a:lnTo>
                    <a:pt x="9263" y="151117"/>
                  </a:lnTo>
                  <a:lnTo>
                    <a:pt x="9128" y="208552"/>
                  </a:lnTo>
                  <a:lnTo>
                    <a:pt x="9088" y="259495"/>
                  </a:lnTo>
                  <a:lnTo>
                    <a:pt x="9073" y="318631"/>
                  </a:lnTo>
                  <a:lnTo>
                    <a:pt x="3482" y="355672"/>
                  </a:lnTo>
                  <a:lnTo>
                    <a:pt x="1835" y="358778"/>
                  </a:lnTo>
                  <a:lnTo>
                    <a:pt x="737" y="356168"/>
                  </a:lnTo>
                  <a:lnTo>
                    <a:pt x="0" y="299760"/>
                  </a:lnTo>
                  <a:lnTo>
                    <a:pt x="8203" y="265853"/>
                  </a:lnTo>
                  <a:lnTo>
                    <a:pt x="18823" y="248399"/>
                  </a:lnTo>
                  <a:lnTo>
                    <a:pt x="27270" y="242808"/>
                  </a:lnTo>
                  <a:lnTo>
                    <a:pt x="49134" y="236597"/>
                  </a:lnTo>
                  <a:lnTo>
                    <a:pt x="59176" y="237280"/>
                  </a:lnTo>
                  <a:lnTo>
                    <a:pt x="76573" y="244278"/>
                  </a:lnTo>
                  <a:lnTo>
                    <a:pt x="99521" y="261372"/>
                  </a:lnTo>
                  <a:lnTo>
                    <a:pt x="115549" y="286844"/>
                  </a:lnTo>
                  <a:lnTo>
                    <a:pt x="123655" y="339345"/>
                  </a:lnTo>
                  <a:lnTo>
                    <a:pt x="12488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84406" y="1009942"/>
              <a:ext cx="124408" cy="200441"/>
            </a:xfrm>
            <a:custGeom>
              <a:avLst/>
              <a:gdLst/>
              <a:ahLst/>
              <a:cxnLst/>
              <a:rect l="0" t="0" r="0" b="0"/>
              <a:pathLst>
                <a:path w="124408" h="200441">
                  <a:moveTo>
                    <a:pt x="29401" y="105683"/>
                  </a:moveTo>
                  <a:lnTo>
                    <a:pt x="47382" y="90042"/>
                  </a:lnTo>
                  <a:lnTo>
                    <a:pt x="102585" y="66076"/>
                  </a:lnTo>
                  <a:lnTo>
                    <a:pt x="118858" y="54545"/>
                  </a:lnTo>
                  <a:lnTo>
                    <a:pt x="122964" y="47025"/>
                  </a:lnTo>
                  <a:lnTo>
                    <a:pt x="124407" y="29310"/>
                  </a:lnTo>
                  <a:lnTo>
                    <a:pt x="120814" y="20843"/>
                  </a:lnTo>
                  <a:lnTo>
                    <a:pt x="107464" y="5195"/>
                  </a:lnTo>
                  <a:lnTo>
                    <a:pt x="98990" y="1257"/>
                  </a:lnTo>
                  <a:lnTo>
                    <a:pt x="80216" y="0"/>
                  </a:lnTo>
                  <a:lnTo>
                    <a:pt x="49916" y="5870"/>
                  </a:lnTo>
                  <a:lnTo>
                    <a:pt x="41908" y="11065"/>
                  </a:lnTo>
                  <a:lnTo>
                    <a:pt x="29890" y="26196"/>
                  </a:lnTo>
                  <a:lnTo>
                    <a:pt x="5185" y="85043"/>
                  </a:lnTo>
                  <a:lnTo>
                    <a:pt x="0" y="121924"/>
                  </a:lnTo>
                  <a:lnTo>
                    <a:pt x="5025" y="142537"/>
                  </a:lnTo>
                  <a:lnTo>
                    <a:pt x="27315" y="174834"/>
                  </a:lnTo>
                  <a:lnTo>
                    <a:pt x="52959" y="191033"/>
                  </a:lnTo>
                  <a:lnTo>
                    <a:pt x="113628" y="20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28980" y="980950"/>
              <a:ext cx="150346" cy="199122"/>
            </a:xfrm>
            <a:custGeom>
              <a:avLst/>
              <a:gdLst/>
              <a:ahLst/>
              <a:cxnLst/>
              <a:rect l="0" t="0" r="0" b="0"/>
              <a:pathLst>
                <a:path w="150346" h="199122">
                  <a:moveTo>
                    <a:pt x="137553" y="8333"/>
                  </a:moveTo>
                  <a:lnTo>
                    <a:pt x="100075" y="0"/>
                  </a:lnTo>
                  <a:lnTo>
                    <a:pt x="65228" y="1575"/>
                  </a:lnTo>
                  <a:lnTo>
                    <a:pt x="43407" y="7669"/>
                  </a:lnTo>
                  <a:lnTo>
                    <a:pt x="22012" y="18177"/>
                  </a:lnTo>
                  <a:lnTo>
                    <a:pt x="7043" y="33765"/>
                  </a:lnTo>
                  <a:lnTo>
                    <a:pt x="1414" y="42836"/>
                  </a:lnTo>
                  <a:lnTo>
                    <a:pt x="0" y="51222"/>
                  </a:lnTo>
                  <a:lnTo>
                    <a:pt x="1397" y="59153"/>
                  </a:lnTo>
                  <a:lnTo>
                    <a:pt x="4669" y="66779"/>
                  </a:lnTo>
                  <a:lnTo>
                    <a:pt x="17662" y="78373"/>
                  </a:lnTo>
                  <a:lnTo>
                    <a:pt x="54600" y="95348"/>
                  </a:lnTo>
                  <a:lnTo>
                    <a:pt x="114469" y="108310"/>
                  </a:lnTo>
                  <a:lnTo>
                    <a:pt x="125674" y="113589"/>
                  </a:lnTo>
                  <a:lnTo>
                    <a:pt x="141242" y="128813"/>
                  </a:lnTo>
                  <a:lnTo>
                    <a:pt x="147032" y="137786"/>
                  </a:lnTo>
                  <a:lnTo>
                    <a:pt x="150345" y="160234"/>
                  </a:lnTo>
                  <a:lnTo>
                    <a:pt x="149591" y="172772"/>
                  </a:lnTo>
                  <a:lnTo>
                    <a:pt x="145579" y="182300"/>
                  </a:lnTo>
                  <a:lnTo>
                    <a:pt x="131762" y="196006"/>
                  </a:lnTo>
                  <a:lnTo>
                    <a:pt x="123164" y="198959"/>
                  </a:lnTo>
                  <a:lnTo>
                    <a:pt x="104252" y="199121"/>
                  </a:lnTo>
                  <a:lnTo>
                    <a:pt x="41647" y="183442"/>
                  </a:lnTo>
                  <a:lnTo>
                    <a:pt x="683" y="166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10077" y="1010705"/>
              <a:ext cx="167028" cy="157564"/>
            </a:xfrm>
            <a:custGeom>
              <a:avLst/>
              <a:gdLst/>
              <a:ahLst/>
              <a:cxnLst/>
              <a:rect l="0" t="0" r="0" b="0"/>
              <a:pathLst>
                <a:path w="167028" h="157564">
                  <a:moveTo>
                    <a:pt x="114384" y="104920"/>
                  </a:moveTo>
                  <a:lnTo>
                    <a:pt x="120450" y="64063"/>
                  </a:lnTo>
                  <a:lnTo>
                    <a:pt x="117860" y="37239"/>
                  </a:lnTo>
                  <a:lnTo>
                    <a:pt x="109690" y="15958"/>
                  </a:lnTo>
                  <a:lnTo>
                    <a:pt x="104236" y="7008"/>
                  </a:lnTo>
                  <a:lnTo>
                    <a:pt x="95920" y="2211"/>
                  </a:lnTo>
                  <a:lnTo>
                    <a:pt x="74202" y="0"/>
                  </a:lnTo>
                  <a:lnTo>
                    <a:pt x="52072" y="6037"/>
                  </a:lnTo>
                  <a:lnTo>
                    <a:pt x="31708" y="17688"/>
                  </a:lnTo>
                  <a:lnTo>
                    <a:pt x="14858" y="34565"/>
                  </a:lnTo>
                  <a:lnTo>
                    <a:pt x="5809" y="56884"/>
                  </a:lnTo>
                  <a:lnTo>
                    <a:pt x="0" y="109340"/>
                  </a:lnTo>
                  <a:lnTo>
                    <a:pt x="5445" y="130671"/>
                  </a:lnTo>
                  <a:lnTo>
                    <a:pt x="10173" y="139635"/>
                  </a:lnTo>
                  <a:lnTo>
                    <a:pt x="15664" y="143271"/>
                  </a:lnTo>
                  <a:lnTo>
                    <a:pt x="21664" y="143356"/>
                  </a:lnTo>
                  <a:lnTo>
                    <a:pt x="28004" y="141073"/>
                  </a:lnTo>
                  <a:lnTo>
                    <a:pt x="38169" y="129177"/>
                  </a:lnTo>
                  <a:lnTo>
                    <a:pt x="45415" y="111022"/>
                  </a:lnTo>
                  <a:lnTo>
                    <a:pt x="48636" y="87355"/>
                  </a:lnTo>
                  <a:lnTo>
                    <a:pt x="51835" y="81512"/>
                  </a:lnTo>
                  <a:lnTo>
                    <a:pt x="56307" y="79956"/>
                  </a:lnTo>
                  <a:lnTo>
                    <a:pt x="61628" y="81258"/>
                  </a:lnTo>
                  <a:lnTo>
                    <a:pt x="66345" y="85636"/>
                  </a:lnTo>
                  <a:lnTo>
                    <a:pt x="91578" y="122008"/>
                  </a:lnTo>
                  <a:lnTo>
                    <a:pt x="116985" y="137799"/>
                  </a:lnTo>
                  <a:lnTo>
                    <a:pt x="167027" y="157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66575" y="1010422"/>
              <a:ext cx="248635" cy="147318"/>
            </a:xfrm>
            <a:custGeom>
              <a:avLst/>
              <a:gdLst/>
              <a:ahLst/>
              <a:cxnLst/>
              <a:rect l="0" t="0" r="0" b="0"/>
              <a:pathLst>
                <a:path w="248635" h="147318">
                  <a:moveTo>
                    <a:pt x="0" y="42032"/>
                  </a:moveTo>
                  <a:lnTo>
                    <a:pt x="17958" y="103143"/>
                  </a:lnTo>
                  <a:lnTo>
                    <a:pt x="24749" y="125345"/>
                  </a:lnTo>
                  <a:lnTo>
                    <a:pt x="27028" y="127990"/>
                  </a:lnTo>
                  <a:lnTo>
                    <a:pt x="28547" y="125074"/>
                  </a:lnTo>
                  <a:lnTo>
                    <a:pt x="29065" y="110525"/>
                  </a:lnTo>
                  <a:lnTo>
                    <a:pt x="22343" y="56815"/>
                  </a:lnTo>
                  <a:lnTo>
                    <a:pt x="27028" y="22236"/>
                  </a:lnTo>
                  <a:lnTo>
                    <a:pt x="33226" y="15966"/>
                  </a:lnTo>
                  <a:lnTo>
                    <a:pt x="42038" y="12957"/>
                  </a:lnTo>
                  <a:lnTo>
                    <a:pt x="52591" y="12120"/>
                  </a:lnTo>
                  <a:lnTo>
                    <a:pt x="70557" y="17430"/>
                  </a:lnTo>
                  <a:lnTo>
                    <a:pt x="86341" y="28758"/>
                  </a:lnTo>
                  <a:lnTo>
                    <a:pt x="107211" y="54867"/>
                  </a:lnTo>
                  <a:lnTo>
                    <a:pt x="117059" y="74643"/>
                  </a:lnTo>
                  <a:lnTo>
                    <a:pt x="118984" y="76641"/>
                  </a:lnTo>
                  <a:lnTo>
                    <a:pt x="122051" y="34299"/>
                  </a:lnTo>
                  <a:lnTo>
                    <a:pt x="130674" y="14809"/>
                  </a:lnTo>
                  <a:lnTo>
                    <a:pt x="136249" y="6336"/>
                  </a:lnTo>
                  <a:lnTo>
                    <a:pt x="143475" y="1857"/>
                  </a:lnTo>
                  <a:lnTo>
                    <a:pt x="160863" y="0"/>
                  </a:lnTo>
                  <a:lnTo>
                    <a:pt x="190382" y="11121"/>
                  </a:lnTo>
                  <a:lnTo>
                    <a:pt x="215766" y="34823"/>
                  </a:lnTo>
                  <a:lnTo>
                    <a:pt x="238106" y="64073"/>
                  </a:lnTo>
                  <a:lnTo>
                    <a:pt x="246205" y="87703"/>
                  </a:lnTo>
                  <a:lnTo>
                    <a:pt x="248634" y="111463"/>
                  </a:lnTo>
                  <a:lnTo>
                    <a:pt x="242156" y="147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74551" y="967419"/>
              <a:ext cx="126414" cy="221907"/>
            </a:xfrm>
            <a:custGeom>
              <a:avLst/>
              <a:gdLst/>
              <a:ahLst/>
              <a:cxnLst/>
              <a:rect l="0" t="0" r="0" b="0"/>
              <a:pathLst>
                <a:path w="126414" h="221907">
                  <a:moveTo>
                    <a:pt x="18408" y="137678"/>
                  </a:moveTo>
                  <a:lnTo>
                    <a:pt x="72283" y="110167"/>
                  </a:lnTo>
                  <a:lnTo>
                    <a:pt x="92654" y="102834"/>
                  </a:lnTo>
                  <a:lnTo>
                    <a:pt x="107168" y="89436"/>
                  </a:lnTo>
                  <a:lnTo>
                    <a:pt x="126017" y="52240"/>
                  </a:lnTo>
                  <a:lnTo>
                    <a:pt x="126413" y="42115"/>
                  </a:lnTo>
                  <a:lnTo>
                    <a:pt x="120612" y="21506"/>
                  </a:lnTo>
                  <a:lnTo>
                    <a:pt x="107115" y="6887"/>
                  </a:lnTo>
                  <a:lnTo>
                    <a:pt x="98604" y="1351"/>
                  </a:lnTo>
                  <a:lnTo>
                    <a:pt x="88249" y="0"/>
                  </a:lnTo>
                  <a:lnTo>
                    <a:pt x="64266" y="4738"/>
                  </a:lnTo>
                  <a:lnTo>
                    <a:pt x="54829" y="10447"/>
                  </a:lnTo>
                  <a:lnTo>
                    <a:pt x="15722" y="57589"/>
                  </a:lnTo>
                  <a:lnTo>
                    <a:pt x="6295" y="76347"/>
                  </a:lnTo>
                  <a:lnTo>
                    <a:pt x="0" y="117816"/>
                  </a:lnTo>
                  <a:lnTo>
                    <a:pt x="3725" y="155969"/>
                  </a:lnTo>
                  <a:lnTo>
                    <a:pt x="17826" y="189501"/>
                  </a:lnTo>
                  <a:lnTo>
                    <a:pt x="33357" y="204774"/>
                  </a:lnTo>
                  <a:lnTo>
                    <a:pt x="53127" y="214292"/>
                  </a:lnTo>
                  <a:lnTo>
                    <a:pt x="102635" y="221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25942" y="974303"/>
              <a:ext cx="235555" cy="179118"/>
            </a:xfrm>
            <a:custGeom>
              <a:avLst/>
              <a:gdLst/>
              <a:ahLst/>
              <a:cxnLst/>
              <a:rect l="0" t="0" r="0" b="0"/>
              <a:pathLst>
                <a:path w="235555" h="179118">
                  <a:moveTo>
                    <a:pt x="151327" y="88680"/>
                  </a:moveTo>
                  <a:lnTo>
                    <a:pt x="132198" y="34805"/>
                  </a:lnTo>
                  <a:lnTo>
                    <a:pt x="120988" y="14433"/>
                  </a:lnTo>
                  <a:lnTo>
                    <a:pt x="112383" y="7596"/>
                  </a:lnTo>
                  <a:lnTo>
                    <a:pt x="90344" y="0"/>
                  </a:lnTo>
                  <a:lnTo>
                    <a:pt x="68071" y="2863"/>
                  </a:lnTo>
                  <a:lnTo>
                    <a:pt x="47644" y="13105"/>
                  </a:lnTo>
                  <a:lnTo>
                    <a:pt x="30766" y="29355"/>
                  </a:lnTo>
                  <a:lnTo>
                    <a:pt x="13699" y="58234"/>
                  </a:lnTo>
                  <a:lnTo>
                    <a:pt x="1234" y="94607"/>
                  </a:lnTo>
                  <a:lnTo>
                    <a:pt x="0" y="118220"/>
                  </a:lnTo>
                  <a:lnTo>
                    <a:pt x="4522" y="139244"/>
                  </a:lnTo>
                  <a:lnTo>
                    <a:pt x="14330" y="156386"/>
                  </a:lnTo>
                  <a:lnTo>
                    <a:pt x="22562" y="161893"/>
                  </a:lnTo>
                  <a:lnTo>
                    <a:pt x="44184" y="168013"/>
                  </a:lnTo>
                  <a:lnTo>
                    <a:pt x="54162" y="167305"/>
                  </a:lnTo>
                  <a:lnTo>
                    <a:pt x="71488" y="160279"/>
                  </a:lnTo>
                  <a:lnTo>
                    <a:pt x="116001" y="123283"/>
                  </a:lnTo>
                  <a:lnTo>
                    <a:pt x="131631" y="96983"/>
                  </a:lnTo>
                  <a:lnTo>
                    <a:pt x="134687" y="96555"/>
                  </a:lnTo>
                  <a:lnTo>
                    <a:pt x="157072" y="151064"/>
                  </a:lnTo>
                  <a:lnTo>
                    <a:pt x="169868" y="167489"/>
                  </a:lnTo>
                  <a:lnTo>
                    <a:pt x="189593" y="176349"/>
                  </a:lnTo>
                  <a:lnTo>
                    <a:pt x="210448" y="179117"/>
                  </a:lnTo>
                  <a:lnTo>
                    <a:pt x="235554" y="172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61929" y="998490"/>
              <a:ext cx="241724" cy="138193"/>
            </a:xfrm>
            <a:custGeom>
              <a:avLst/>
              <a:gdLst/>
              <a:ahLst/>
              <a:cxnLst/>
              <a:rect l="0" t="0" r="0" b="0"/>
              <a:pathLst>
                <a:path w="241724" h="138193">
                  <a:moveTo>
                    <a:pt x="10096" y="43436"/>
                  </a:moveTo>
                  <a:lnTo>
                    <a:pt x="543" y="105910"/>
                  </a:lnTo>
                  <a:lnTo>
                    <a:pt x="0" y="97719"/>
                  </a:lnTo>
                  <a:lnTo>
                    <a:pt x="14260" y="42656"/>
                  </a:lnTo>
                  <a:lnTo>
                    <a:pt x="21060" y="35897"/>
                  </a:lnTo>
                  <a:lnTo>
                    <a:pt x="41096" y="28387"/>
                  </a:lnTo>
                  <a:lnTo>
                    <a:pt x="49480" y="29894"/>
                  </a:lnTo>
                  <a:lnTo>
                    <a:pt x="56239" y="34408"/>
                  </a:lnTo>
                  <a:lnTo>
                    <a:pt x="101579" y="91193"/>
                  </a:lnTo>
                  <a:lnTo>
                    <a:pt x="105010" y="92822"/>
                  </a:lnTo>
                  <a:lnTo>
                    <a:pt x="106126" y="90398"/>
                  </a:lnTo>
                  <a:lnTo>
                    <a:pt x="105104" y="50113"/>
                  </a:lnTo>
                  <a:lnTo>
                    <a:pt x="111204" y="28466"/>
                  </a:lnTo>
                  <a:lnTo>
                    <a:pt x="116106" y="19418"/>
                  </a:lnTo>
                  <a:lnTo>
                    <a:pt x="130911" y="6245"/>
                  </a:lnTo>
                  <a:lnTo>
                    <a:pt x="139772" y="1095"/>
                  </a:lnTo>
                  <a:lnTo>
                    <a:pt x="149189" y="0"/>
                  </a:lnTo>
                  <a:lnTo>
                    <a:pt x="169011" y="5024"/>
                  </a:lnTo>
                  <a:lnTo>
                    <a:pt x="201927" y="27313"/>
                  </a:lnTo>
                  <a:lnTo>
                    <a:pt x="222653" y="48537"/>
                  </a:lnTo>
                  <a:lnTo>
                    <a:pt x="232467" y="66760"/>
                  </a:lnTo>
                  <a:lnTo>
                    <a:pt x="240504" y="119528"/>
                  </a:lnTo>
                  <a:lnTo>
                    <a:pt x="241723" y="138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99726" y="1001136"/>
              <a:ext cx="111646" cy="148299"/>
            </a:xfrm>
            <a:custGeom>
              <a:avLst/>
              <a:gdLst/>
              <a:ahLst/>
              <a:cxnLst/>
              <a:rect l="0" t="0" r="0" b="0"/>
              <a:pathLst>
                <a:path w="111646" h="148299">
                  <a:moveTo>
                    <a:pt x="61854" y="40790"/>
                  </a:moveTo>
                  <a:lnTo>
                    <a:pt x="67444" y="24022"/>
                  </a:lnTo>
                  <a:lnTo>
                    <a:pt x="66750" y="16743"/>
                  </a:lnTo>
                  <a:lnTo>
                    <a:pt x="59740" y="2417"/>
                  </a:lnTo>
                  <a:lnTo>
                    <a:pt x="53426" y="0"/>
                  </a:lnTo>
                  <a:lnTo>
                    <a:pt x="37051" y="3554"/>
                  </a:lnTo>
                  <a:lnTo>
                    <a:pt x="13690" y="18709"/>
                  </a:lnTo>
                  <a:lnTo>
                    <a:pt x="5353" y="37605"/>
                  </a:lnTo>
                  <a:lnTo>
                    <a:pt x="0" y="87864"/>
                  </a:lnTo>
                  <a:lnTo>
                    <a:pt x="5507" y="112015"/>
                  </a:lnTo>
                  <a:lnTo>
                    <a:pt x="10252" y="123368"/>
                  </a:lnTo>
                  <a:lnTo>
                    <a:pt x="24882" y="139102"/>
                  </a:lnTo>
                  <a:lnTo>
                    <a:pt x="33696" y="144936"/>
                  </a:lnTo>
                  <a:lnTo>
                    <a:pt x="52849" y="148298"/>
                  </a:lnTo>
                  <a:lnTo>
                    <a:pt x="62870" y="147557"/>
                  </a:lnTo>
                  <a:lnTo>
                    <a:pt x="80243" y="140495"/>
                  </a:lnTo>
                  <a:lnTo>
                    <a:pt x="88152" y="135336"/>
                  </a:lnTo>
                  <a:lnTo>
                    <a:pt x="100058" y="117125"/>
                  </a:lnTo>
                  <a:lnTo>
                    <a:pt x="108080" y="93434"/>
                  </a:lnTo>
                  <a:lnTo>
                    <a:pt x="111645" y="67307"/>
                  </a:lnTo>
                  <a:lnTo>
                    <a:pt x="106990" y="46336"/>
                  </a:lnTo>
                  <a:lnTo>
                    <a:pt x="98292" y="31557"/>
                  </a:lnTo>
                  <a:lnTo>
                    <a:pt x="82911" y="19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82637" y="10208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74621" y="1010340"/>
              <a:ext cx="108058" cy="136688"/>
            </a:xfrm>
            <a:custGeom>
              <a:avLst/>
              <a:gdLst/>
              <a:ahLst/>
              <a:cxnLst/>
              <a:rect l="0" t="0" r="0" b="0"/>
              <a:pathLst>
                <a:path w="108058" h="136688">
                  <a:moveTo>
                    <a:pt x="13301" y="31586"/>
                  </a:moveTo>
                  <a:lnTo>
                    <a:pt x="2123" y="42764"/>
                  </a:lnTo>
                  <a:lnTo>
                    <a:pt x="0" y="49567"/>
                  </a:lnTo>
                  <a:lnTo>
                    <a:pt x="2601" y="77078"/>
                  </a:lnTo>
                  <a:lnTo>
                    <a:pt x="11950" y="112005"/>
                  </a:lnTo>
                  <a:lnTo>
                    <a:pt x="22839" y="130109"/>
                  </a:lnTo>
                  <a:lnTo>
                    <a:pt x="31358" y="134703"/>
                  </a:lnTo>
                  <a:lnTo>
                    <a:pt x="53302" y="136687"/>
                  </a:lnTo>
                  <a:lnTo>
                    <a:pt x="72413" y="130550"/>
                  </a:lnTo>
                  <a:lnTo>
                    <a:pt x="80785" y="125638"/>
                  </a:lnTo>
                  <a:lnTo>
                    <a:pt x="93207" y="110821"/>
                  </a:lnTo>
                  <a:lnTo>
                    <a:pt x="101458" y="91368"/>
                  </a:lnTo>
                  <a:lnTo>
                    <a:pt x="106754" y="40752"/>
                  </a:lnTo>
                  <a:lnTo>
                    <a:pt x="108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45849" y="999712"/>
              <a:ext cx="161895" cy="136971"/>
            </a:xfrm>
            <a:custGeom>
              <a:avLst/>
              <a:gdLst/>
              <a:ahLst/>
              <a:cxnLst/>
              <a:rect l="0" t="0" r="0" b="0"/>
              <a:pathLst>
                <a:path w="161895" h="136971">
                  <a:moveTo>
                    <a:pt x="0" y="52742"/>
                  </a:moveTo>
                  <a:lnTo>
                    <a:pt x="8333" y="90220"/>
                  </a:lnTo>
                  <a:lnTo>
                    <a:pt x="9552" y="105664"/>
                  </a:lnTo>
                  <a:lnTo>
                    <a:pt x="21924" y="43296"/>
                  </a:lnTo>
                  <a:lnTo>
                    <a:pt x="29631" y="22808"/>
                  </a:lnTo>
                  <a:lnTo>
                    <a:pt x="40856" y="5903"/>
                  </a:lnTo>
                  <a:lnTo>
                    <a:pt x="50633" y="1629"/>
                  </a:lnTo>
                  <a:lnTo>
                    <a:pt x="77096" y="0"/>
                  </a:lnTo>
                  <a:lnTo>
                    <a:pt x="98995" y="6295"/>
                  </a:lnTo>
                  <a:lnTo>
                    <a:pt x="116528" y="18061"/>
                  </a:lnTo>
                  <a:lnTo>
                    <a:pt x="138381" y="44416"/>
                  </a:lnTo>
                  <a:lnTo>
                    <a:pt x="160712" y="95146"/>
                  </a:lnTo>
                  <a:lnTo>
                    <a:pt x="161894" y="112923"/>
                  </a:lnTo>
                  <a:lnTo>
                    <a:pt x="157927" y="136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98533" y="73660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4" y="48930"/>
                  </a:lnTo>
                  <a:lnTo>
                    <a:pt x="5372" y="102472"/>
                  </a:lnTo>
                  <a:lnTo>
                    <a:pt x="1592" y="152804"/>
                  </a:lnTo>
                  <a:lnTo>
                    <a:pt x="471" y="212171"/>
                  </a:lnTo>
                  <a:lnTo>
                    <a:pt x="139" y="268626"/>
                  </a:lnTo>
                  <a:lnTo>
                    <a:pt x="6093" y="325633"/>
                  </a:lnTo>
                  <a:lnTo>
                    <a:pt x="1550" y="38143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87963" y="841884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52643"/>
                  </a:moveTo>
                  <a:lnTo>
                    <a:pt x="277452" y="41190"/>
                  </a:lnTo>
                  <a:lnTo>
                    <a:pt x="226487" y="31312"/>
                  </a:lnTo>
                  <a:lnTo>
                    <a:pt x="163814" y="24096"/>
                  </a:lnTo>
                  <a:lnTo>
                    <a:pt x="102739" y="18838"/>
                  </a:lnTo>
                  <a:lnTo>
                    <a:pt x="51888" y="98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44500" y="2189532"/>
            <a:ext cx="866905" cy="266332"/>
            <a:chOff x="444500" y="2189532"/>
            <a:chExt cx="866905" cy="266332"/>
          </a:xfrm>
        </p:grpSpPr>
        <p:sp>
          <p:nvSpPr>
            <p:cNvPr id="48" name="Freeform 47"/>
            <p:cNvSpPr/>
            <p:nvPr/>
          </p:nvSpPr>
          <p:spPr>
            <a:xfrm>
              <a:off x="444500" y="2189532"/>
              <a:ext cx="290040" cy="266332"/>
            </a:xfrm>
            <a:custGeom>
              <a:avLst/>
              <a:gdLst/>
              <a:ahLst/>
              <a:cxnLst/>
              <a:rect l="0" t="0" r="0" b="0"/>
              <a:pathLst>
                <a:path w="290040" h="266332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6437"/>
                  </a:lnTo>
                  <a:lnTo>
                    <a:pt x="15261" y="208826"/>
                  </a:lnTo>
                  <a:lnTo>
                    <a:pt x="30213" y="236050"/>
                  </a:lnTo>
                  <a:lnTo>
                    <a:pt x="45942" y="248411"/>
                  </a:lnTo>
                  <a:lnTo>
                    <a:pt x="55050" y="253345"/>
                  </a:lnTo>
                  <a:lnTo>
                    <a:pt x="63461" y="254294"/>
                  </a:lnTo>
                  <a:lnTo>
                    <a:pt x="79047" y="249111"/>
                  </a:lnTo>
                  <a:lnTo>
                    <a:pt x="100975" y="227449"/>
                  </a:lnTo>
                  <a:lnTo>
                    <a:pt x="122290" y="193215"/>
                  </a:lnTo>
                  <a:lnTo>
                    <a:pt x="127029" y="170101"/>
                  </a:lnTo>
                  <a:lnTo>
                    <a:pt x="126656" y="159024"/>
                  </a:lnTo>
                  <a:lnTo>
                    <a:pt x="127576" y="156319"/>
                  </a:lnTo>
                  <a:lnTo>
                    <a:pt x="134461" y="173699"/>
                  </a:lnTo>
                  <a:lnTo>
                    <a:pt x="156266" y="221789"/>
                  </a:lnTo>
                  <a:lnTo>
                    <a:pt x="175717" y="247300"/>
                  </a:lnTo>
                  <a:lnTo>
                    <a:pt x="201887" y="264087"/>
                  </a:lnTo>
                  <a:lnTo>
                    <a:pt x="221678" y="266331"/>
                  </a:lnTo>
                  <a:lnTo>
                    <a:pt x="241002" y="262259"/>
                  </a:lnTo>
                  <a:lnTo>
                    <a:pt x="257389" y="252650"/>
                  </a:lnTo>
                  <a:lnTo>
                    <a:pt x="279769" y="222908"/>
                  </a:lnTo>
                  <a:lnTo>
                    <a:pt x="290039" y="178871"/>
                  </a:lnTo>
                  <a:lnTo>
                    <a:pt x="286274" y="123503"/>
                  </a:lnTo>
                  <a:lnTo>
                    <a:pt x="28383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2563" y="2200061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11453" y="181549"/>
                  </a:lnTo>
                  <a:lnTo>
                    <a:pt x="15619" y="205861"/>
                  </a:lnTo>
                  <a:lnTo>
                    <a:pt x="15092" y="207430"/>
                  </a:lnTo>
                  <a:lnTo>
                    <a:pt x="13571" y="204967"/>
                  </a:lnTo>
                  <a:lnTo>
                    <a:pt x="17019" y="184733"/>
                  </a:lnTo>
                  <a:lnTo>
                    <a:pt x="25450" y="156511"/>
                  </a:lnTo>
                  <a:lnTo>
                    <a:pt x="32175" y="149964"/>
                  </a:lnTo>
                  <a:lnTo>
                    <a:pt x="52125" y="142690"/>
                  </a:lnTo>
                  <a:lnTo>
                    <a:pt x="61656" y="144259"/>
                  </a:lnTo>
                  <a:lnTo>
                    <a:pt x="78486" y="155362"/>
                  </a:lnTo>
                  <a:lnTo>
                    <a:pt x="95525" y="181344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74619" y="2273233"/>
              <a:ext cx="123009" cy="179513"/>
            </a:xfrm>
            <a:custGeom>
              <a:avLst/>
              <a:gdLst/>
              <a:ahLst/>
              <a:cxnLst/>
              <a:rect l="0" t="0" r="0" b="0"/>
              <a:pathLst>
                <a:path w="123009" h="179513">
                  <a:moveTo>
                    <a:pt x="6400" y="95284"/>
                  </a:moveTo>
                  <a:lnTo>
                    <a:pt x="24381" y="79642"/>
                  </a:lnTo>
                  <a:lnTo>
                    <a:pt x="80754" y="56846"/>
                  </a:lnTo>
                  <a:lnTo>
                    <a:pt x="101448" y="49734"/>
                  </a:lnTo>
                  <a:lnTo>
                    <a:pt x="116104" y="36435"/>
                  </a:lnTo>
                  <a:lnTo>
                    <a:pt x="121650" y="27975"/>
                  </a:lnTo>
                  <a:lnTo>
                    <a:pt x="123008" y="19996"/>
                  </a:lnTo>
                  <a:lnTo>
                    <a:pt x="121573" y="12336"/>
                  </a:lnTo>
                  <a:lnTo>
                    <a:pt x="118277" y="4890"/>
                  </a:lnTo>
                  <a:lnTo>
                    <a:pt x="112570" y="1096"/>
                  </a:lnTo>
                  <a:lnTo>
                    <a:pt x="96871" y="0"/>
                  </a:lnTo>
                  <a:lnTo>
                    <a:pt x="62712" y="5960"/>
                  </a:lnTo>
                  <a:lnTo>
                    <a:pt x="34134" y="20724"/>
                  </a:lnTo>
                  <a:lnTo>
                    <a:pt x="10848" y="39917"/>
                  </a:lnTo>
                  <a:lnTo>
                    <a:pt x="2528" y="59758"/>
                  </a:lnTo>
                  <a:lnTo>
                    <a:pt x="0" y="83004"/>
                  </a:lnTo>
                  <a:lnTo>
                    <a:pt x="10916" y="137167"/>
                  </a:lnTo>
                  <a:lnTo>
                    <a:pt x="26734" y="155233"/>
                  </a:lnTo>
                  <a:lnTo>
                    <a:pt x="48193" y="168721"/>
                  </a:lnTo>
                  <a:lnTo>
                    <a:pt x="90628" y="17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60004" y="2305249"/>
              <a:ext cx="151401" cy="147497"/>
            </a:xfrm>
            <a:custGeom>
              <a:avLst/>
              <a:gdLst/>
              <a:ahLst/>
              <a:cxnLst/>
              <a:rect l="0" t="0" r="0" b="0"/>
              <a:pathLst>
                <a:path w="151401" h="147497">
                  <a:moveTo>
                    <a:pt x="0" y="63268"/>
                  </a:moveTo>
                  <a:lnTo>
                    <a:pt x="11178" y="74446"/>
                  </a:lnTo>
                  <a:lnTo>
                    <a:pt x="23719" y="103754"/>
                  </a:lnTo>
                  <a:lnTo>
                    <a:pt x="26341" y="106637"/>
                  </a:lnTo>
                  <a:lnTo>
                    <a:pt x="28089" y="103879"/>
                  </a:lnTo>
                  <a:lnTo>
                    <a:pt x="34398" y="43349"/>
                  </a:lnTo>
                  <a:lnTo>
                    <a:pt x="41024" y="22830"/>
                  </a:lnTo>
                  <a:lnTo>
                    <a:pt x="51768" y="5911"/>
                  </a:lnTo>
                  <a:lnTo>
                    <a:pt x="59078" y="1633"/>
                  </a:lnTo>
                  <a:lnTo>
                    <a:pt x="76560" y="0"/>
                  </a:lnTo>
                  <a:lnTo>
                    <a:pt x="92908" y="6293"/>
                  </a:lnTo>
                  <a:lnTo>
                    <a:pt x="122467" y="29396"/>
                  </a:lnTo>
                  <a:lnTo>
                    <a:pt x="138192" y="55181"/>
                  </a:lnTo>
                  <a:lnTo>
                    <a:pt x="150260" y="85048"/>
                  </a:lnTo>
                  <a:lnTo>
                    <a:pt x="151400" y="105703"/>
                  </a:lnTo>
                  <a:lnTo>
                    <a:pt x="147399" y="147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655937" y="2086024"/>
            <a:ext cx="6901645" cy="607856"/>
            <a:chOff x="1655937" y="2086024"/>
            <a:chExt cx="6901645" cy="607856"/>
          </a:xfrm>
        </p:grpSpPr>
        <p:sp>
          <p:nvSpPr>
            <p:cNvPr id="53" name="Freeform 52"/>
            <p:cNvSpPr/>
            <p:nvPr/>
          </p:nvSpPr>
          <p:spPr>
            <a:xfrm>
              <a:off x="1655937" y="2257445"/>
              <a:ext cx="220006" cy="205829"/>
            </a:xfrm>
            <a:custGeom>
              <a:avLst/>
              <a:gdLst/>
              <a:ahLst/>
              <a:cxnLst/>
              <a:rect l="0" t="0" r="0" b="0"/>
              <a:pathLst>
                <a:path w="220006" h="205829">
                  <a:moveTo>
                    <a:pt x="125248" y="90015"/>
                  </a:moveTo>
                  <a:lnTo>
                    <a:pt x="122129" y="47323"/>
                  </a:lnTo>
                  <a:lnTo>
                    <a:pt x="115673" y="27757"/>
                  </a:lnTo>
                  <a:lnTo>
                    <a:pt x="105005" y="11262"/>
                  </a:lnTo>
                  <a:lnTo>
                    <a:pt x="96545" y="5927"/>
                  </a:lnTo>
                  <a:lnTo>
                    <a:pt x="74666" y="0"/>
                  </a:lnTo>
                  <a:lnTo>
                    <a:pt x="41631" y="2252"/>
                  </a:lnTo>
                  <a:lnTo>
                    <a:pt x="33238" y="6940"/>
                  </a:lnTo>
                  <a:lnTo>
                    <a:pt x="20794" y="21507"/>
                  </a:lnTo>
                  <a:lnTo>
                    <a:pt x="7211" y="49439"/>
                  </a:lnTo>
                  <a:lnTo>
                    <a:pt x="0" y="112199"/>
                  </a:lnTo>
                  <a:lnTo>
                    <a:pt x="4712" y="167446"/>
                  </a:lnTo>
                  <a:lnTo>
                    <a:pt x="10965" y="175561"/>
                  </a:lnTo>
                  <a:lnTo>
                    <a:pt x="19814" y="179801"/>
                  </a:lnTo>
                  <a:lnTo>
                    <a:pt x="30392" y="181458"/>
                  </a:lnTo>
                  <a:lnTo>
                    <a:pt x="48385" y="177060"/>
                  </a:lnTo>
                  <a:lnTo>
                    <a:pt x="56458" y="172611"/>
                  </a:lnTo>
                  <a:lnTo>
                    <a:pt x="79000" y="143994"/>
                  </a:lnTo>
                  <a:lnTo>
                    <a:pt x="103184" y="90191"/>
                  </a:lnTo>
                  <a:lnTo>
                    <a:pt x="107030" y="79604"/>
                  </a:lnTo>
                  <a:lnTo>
                    <a:pt x="110763" y="77225"/>
                  </a:lnTo>
                  <a:lnTo>
                    <a:pt x="114421" y="80318"/>
                  </a:lnTo>
                  <a:lnTo>
                    <a:pt x="125160" y="110148"/>
                  </a:lnTo>
                  <a:lnTo>
                    <a:pt x="133398" y="136398"/>
                  </a:lnTo>
                  <a:lnTo>
                    <a:pt x="157750" y="172313"/>
                  </a:lnTo>
                  <a:lnTo>
                    <a:pt x="172449" y="186253"/>
                  </a:lnTo>
                  <a:lnTo>
                    <a:pt x="204242" y="201615"/>
                  </a:lnTo>
                  <a:lnTo>
                    <a:pt x="220005" y="205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78692" y="2093466"/>
              <a:ext cx="165748" cy="399806"/>
            </a:xfrm>
            <a:custGeom>
              <a:avLst/>
              <a:gdLst/>
              <a:ahLst/>
              <a:cxnLst/>
              <a:rect l="0" t="0" r="0" b="0"/>
              <a:pathLst>
                <a:path w="165748" h="399806">
                  <a:moveTo>
                    <a:pt x="123633" y="232937"/>
                  </a:moveTo>
                  <a:lnTo>
                    <a:pt x="112455" y="216169"/>
                  </a:lnTo>
                  <a:lnTo>
                    <a:pt x="97608" y="204817"/>
                  </a:lnTo>
                  <a:lnTo>
                    <a:pt x="88735" y="200152"/>
                  </a:lnTo>
                  <a:lnTo>
                    <a:pt x="69519" y="198089"/>
                  </a:lnTo>
                  <a:lnTo>
                    <a:pt x="50449" y="202241"/>
                  </a:lnTo>
                  <a:lnTo>
                    <a:pt x="34175" y="211885"/>
                  </a:lnTo>
                  <a:lnTo>
                    <a:pt x="22263" y="227090"/>
                  </a:lnTo>
                  <a:lnTo>
                    <a:pt x="5083" y="271036"/>
                  </a:lnTo>
                  <a:lnTo>
                    <a:pt x="0" y="330843"/>
                  </a:lnTo>
                  <a:lnTo>
                    <a:pt x="12148" y="389893"/>
                  </a:lnTo>
                  <a:lnTo>
                    <a:pt x="17724" y="396066"/>
                  </a:lnTo>
                  <a:lnTo>
                    <a:pt x="24951" y="399011"/>
                  </a:lnTo>
                  <a:lnTo>
                    <a:pt x="33279" y="399805"/>
                  </a:lnTo>
                  <a:lnTo>
                    <a:pt x="48770" y="394448"/>
                  </a:lnTo>
                  <a:lnTo>
                    <a:pt x="63455" y="383098"/>
                  </a:lnTo>
                  <a:lnTo>
                    <a:pt x="83706" y="356978"/>
                  </a:lnTo>
                  <a:lnTo>
                    <a:pt x="111038" y="295155"/>
                  </a:lnTo>
                  <a:lnTo>
                    <a:pt x="125491" y="240063"/>
                  </a:lnTo>
                  <a:lnTo>
                    <a:pt x="137182" y="184876"/>
                  </a:lnTo>
                  <a:lnTo>
                    <a:pt x="142465" y="131479"/>
                  </a:lnTo>
                  <a:lnTo>
                    <a:pt x="151486" y="75505"/>
                  </a:lnTo>
                  <a:lnTo>
                    <a:pt x="151362" y="16789"/>
                  </a:lnTo>
                  <a:lnTo>
                    <a:pt x="148825" y="0"/>
                  </a:lnTo>
                  <a:lnTo>
                    <a:pt x="149786" y="437"/>
                  </a:lnTo>
                  <a:lnTo>
                    <a:pt x="151597" y="4237"/>
                  </a:lnTo>
                  <a:lnTo>
                    <a:pt x="147268" y="52364"/>
                  </a:lnTo>
                  <a:lnTo>
                    <a:pt x="145454" y="101185"/>
                  </a:lnTo>
                  <a:lnTo>
                    <a:pt x="147961" y="163845"/>
                  </a:lnTo>
                  <a:lnTo>
                    <a:pt x="153785" y="221888"/>
                  </a:lnTo>
                  <a:lnTo>
                    <a:pt x="154935" y="281274"/>
                  </a:lnTo>
                  <a:lnTo>
                    <a:pt x="155163" y="338065"/>
                  </a:lnTo>
                  <a:lnTo>
                    <a:pt x="156364" y="362718"/>
                  </a:lnTo>
                  <a:lnTo>
                    <a:pt x="165747" y="390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25509" y="2281847"/>
              <a:ext cx="119184" cy="213013"/>
            </a:xfrm>
            <a:custGeom>
              <a:avLst/>
              <a:gdLst/>
              <a:ahLst/>
              <a:cxnLst/>
              <a:rect l="0" t="0" r="0" b="0"/>
              <a:pathLst>
                <a:path w="119184" h="213013">
                  <a:moveTo>
                    <a:pt x="13686" y="86670"/>
                  </a:moveTo>
                  <a:lnTo>
                    <a:pt x="67561" y="68711"/>
                  </a:lnTo>
                  <a:lnTo>
                    <a:pt x="97110" y="57302"/>
                  </a:lnTo>
                  <a:lnTo>
                    <a:pt x="113545" y="45931"/>
                  </a:lnTo>
                  <a:lnTo>
                    <a:pt x="117693" y="38454"/>
                  </a:lnTo>
                  <a:lnTo>
                    <a:pt x="119183" y="20787"/>
                  </a:lnTo>
                  <a:lnTo>
                    <a:pt x="115603" y="13502"/>
                  </a:lnTo>
                  <a:lnTo>
                    <a:pt x="102267" y="2288"/>
                  </a:lnTo>
                  <a:lnTo>
                    <a:pt x="93797" y="0"/>
                  </a:lnTo>
                  <a:lnTo>
                    <a:pt x="75028" y="577"/>
                  </a:lnTo>
                  <a:lnTo>
                    <a:pt x="54987" y="10971"/>
                  </a:lnTo>
                  <a:lnTo>
                    <a:pt x="36722" y="27290"/>
                  </a:lnTo>
                  <a:lnTo>
                    <a:pt x="15464" y="66361"/>
                  </a:lnTo>
                  <a:lnTo>
                    <a:pt x="0" y="107875"/>
                  </a:lnTo>
                  <a:lnTo>
                    <a:pt x="402" y="144945"/>
                  </a:lnTo>
                  <a:lnTo>
                    <a:pt x="7931" y="179976"/>
                  </a:lnTo>
                  <a:lnTo>
                    <a:pt x="13359" y="188648"/>
                  </a:lnTo>
                  <a:lnTo>
                    <a:pt x="28749" y="201403"/>
                  </a:lnTo>
                  <a:lnTo>
                    <a:pt x="44167" y="207852"/>
                  </a:lnTo>
                  <a:lnTo>
                    <a:pt x="66329" y="213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43417" y="2273760"/>
              <a:ext cx="90577" cy="178986"/>
            </a:xfrm>
            <a:custGeom>
              <a:avLst/>
              <a:gdLst/>
              <a:ahLst/>
              <a:cxnLst/>
              <a:rect l="0" t="0" r="0" b="0"/>
              <a:pathLst>
                <a:path w="90577" h="178986">
                  <a:moveTo>
                    <a:pt x="69520" y="0"/>
                  </a:moveTo>
                  <a:lnTo>
                    <a:pt x="45473" y="9576"/>
                  </a:lnTo>
                  <a:lnTo>
                    <a:pt x="31146" y="20244"/>
                  </a:lnTo>
                  <a:lnTo>
                    <a:pt x="9926" y="50582"/>
                  </a:lnTo>
                  <a:lnTo>
                    <a:pt x="0" y="89207"/>
                  </a:lnTo>
                  <a:lnTo>
                    <a:pt x="2648" y="124698"/>
                  </a:lnTo>
                  <a:lnTo>
                    <a:pt x="10943" y="143549"/>
                  </a:lnTo>
                  <a:lnTo>
                    <a:pt x="16430" y="151851"/>
                  </a:lnTo>
                  <a:lnTo>
                    <a:pt x="31886" y="164196"/>
                  </a:lnTo>
                  <a:lnTo>
                    <a:pt x="50454" y="172412"/>
                  </a:lnTo>
                  <a:lnTo>
                    <a:pt x="9057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9278" y="234746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6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28750" y="21895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25404" y="2296766"/>
              <a:ext cx="210443" cy="166508"/>
            </a:xfrm>
            <a:custGeom>
              <a:avLst/>
              <a:gdLst/>
              <a:ahLst/>
              <a:cxnLst/>
              <a:rect l="0" t="0" r="0" b="0"/>
              <a:pathLst>
                <a:path w="210443" h="166508">
                  <a:moveTo>
                    <a:pt x="19159" y="103336"/>
                  </a:moveTo>
                  <a:lnTo>
                    <a:pt x="19159" y="125693"/>
                  </a:lnTo>
                  <a:lnTo>
                    <a:pt x="17990" y="126430"/>
                  </a:lnTo>
                  <a:lnTo>
                    <a:pt x="4505" y="70445"/>
                  </a:lnTo>
                  <a:lnTo>
                    <a:pt x="0" y="26780"/>
                  </a:lnTo>
                  <a:lnTo>
                    <a:pt x="2877" y="16034"/>
                  </a:lnTo>
                  <a:lnTo>
                    <a:pt x="8304" y="7700"/>
                  </a:lnTo>
                  <a:lnTo>
                    <a:pt x="15432" y="974"/>
                  </a:lnTo>
                  <a:lnTo>
                    <a:pt x="21354" y="0"/>
                  </a:lnTo>
                  <a:lnTo>
                    <a:pt x="26472" y="2860"/>
                  </a:lnTo>
                  <a:lnTo>
                    <a:pt x="35277" y="15396"/>
                  </a:lnTo>
                  <a:lnTo>
                    <a:pt x="59655" y="67709"/>
                  </a:lnTo>
                  <a:lnTo>
                    <a:pt x="79381" y="102139"/>
                  </a:lnTo>
                  <a:lnTo>
                    <a:pt x="85044" y="106047"/>
                  </a:lnTo>
                  <a:lnTo>
                    <a:pt x="89988" y="105144"/>
                  </a:lnTo>
                  <a:lnTo>
                    <a:pt x="94455" y="101032"/>
                  </a:lnTo>
                  <a:lnTo>
                    <a:pt x="122847" y="46091"/>
                  </a:lnTo>
                  <a:lnTo>
                    <a:pt x="130398" y="41776"/>
                  </a:lnTo>
                  <a:lnTo>
                    <a:pt x="148148" y="40101"/>
                  </a:lnTo>
                  <a:lnTo>
                    <a:pt x="164615" y="46376"/>
                  </a:lnTo>
                  <a:lnTo>
                    <a:pt x="172282" y="51325"/>
                  </a:lnTo>
                  <a:lnTo>
                    <a:pt x="183920" y="66182"/>
                  </a:lnTo>
                  <a:lnTo>
                    <a:pt x="206513" y="104316"/>
                  </a:lnTo>
                  <a:lnTo>
                    <a:pt x="210442" y="127948"/>
                  </a:lnTo>
                  <a:lnTo>
                    <a:pt x="208672" y="166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22703" y="2321566"/>
              <a:ext cx="153530" cy="131180"/>
            </a:xfrm>
            <a:custGeom>
              <a:avLst/>
              <a:gdLst/>
              <a:ahLst/>
              <a:cxnLst/>
              <a:rect l="0" t="0" r="0" b="0"/>
              <a:pathLst>
                <a:path w="153530" h="131180">
                  <a:moveTo>
                    <a:pt x="58772" y="57479"/>
                  </a:moveTo>
                  <a:lnTo>
                    <a:pt x="69950" y="40712"/>
                  </a:lnTo>
                  <a:lnTo>
                    <a:pt x="70904" y="32263"/>
                  </a:lnTo>
                  <a:lnTo>
                    <a:pt x="65724" y="13517"/>
                  </a:lnTo>
                  <a:lnTo>
                    <a:pt x="58727" y="7114"/>
                  </a:lnTo>
                  <a:lnTo>
                    <a:pt x="38475" y="0"/>
                  </a:lnTo>
                  <a:lnTo>
                    <a:pt x="28863" y="1612"/>
                  </a:lnTo>
                  <a:lnTo>
                    <a:pt x="11944" y="12762"/>
                  </a:lnTo>
                  <a:lnTo>
                    <a:pt x="2865" y="32536"/>
                  </a:lnTo>
                  <a:lnTo>
                    <a:pt x="0" y="56922"/>
                  </a:lnTo>
                  <a:lnTo>
                    <a:pt x="2626" y="83358"/>
                  </a:lnTo>
                  <a:lnTo>
                    <a:pt x="10812" y="104466"/>
                  </a:lnTo>
                  <a:lnTo>
                    <a:pt x="16270" y="113370"/>
                  </a:lnTo>
                  <a:lnTo>
                    <a:pt x="23418" y="115797"/>
                  </a:lnTo>
                  <a:lnTo>
                    <a:pt x="31693" y="113905"/>
                  </a:lnTo>
                  <a:lnTo>
                    <a:pt x="40720" y="109134"/>
                  </a:lnTo>
                  <a:lnTo>
                    <a:pt x="53868" y="94475"/>
                  </a:lnTo>
                  <a:lnTo>
                    <a:pt x="62442" y="75092"/>
                  </a:lnTo>
                  <a:lnTo>
                    <a:pt x="66253" y="50879"/>
                  </a:lnTo>
                  <a:lnTo>
                    <a:pt x="68439" y="46060"/>
                  </a:lnTo>
                  <a:lnTo>
                    <a:pt x="71066" y="46357"/>
                  </a:lnTo>
                  <a:lnTo>
                    <a:pt x="77104" y="56045"/>
                  </a:lnTo>
                  <a:lnTo>
                    <a:pt x="93632" y="87742"/>
                  </a:lnTo>
                  <a:lnTo>
                    <a:pt x="119080" y="116879"/>
                  </a:lnTo>
                  <a:lnTo>
                    <a:pt x="132759" y="124823"/>
                  </a:lnTo>
                  <a:lnTo>
                    <a:pt x="153529" y="131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44342" y="2126361"/>
              <a:ext cx="16118" cy="315856"/>
            </a:xfrm>
            <a:custGeom>
              <a:avLst/>
              <a:gdLst/>
              <a:ahLst/>
              <a:cxnLst/>
              <a:rect l="0" t="0" r="0" b="0"/>
              <a:pathLst>
                <a:path w="16118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8916"/>
                  </a:lnTo>
                  <a:lnTo>
                    <a:pt x="12621" y="189106"/>
                  </a:lnTo>
                  <a:lnTo>
                    <a:pt x="15082" y="243335"/>
                  </a:lnTo>
                  <a:lnTo>
                    <a:pt x="15913" y="294814"/>
                  </a:lnTo>
                  <a:lnTo>
                    <a:pt x="1611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94458" y="2301705"/>
              <a:ext cx="108091" cy="161569"/>
            </a:xfrm>
            <a:custGeom>
              <a:avLst/>
              <a:gdLst/>
              <a:ahLst/>
              <a:cxnLst/>
              <a:rect l="0" t="0" r="0" b="0"/>
              <a:pathLst>
                <a:path w="108091" h="161569">
                  <a:moveTo>
                    <a:pt x="23970" y="77340"/>
                  </a:moveTo>
                  <a:lnTo>
                    <a:pt x="83911" y="58212"/>
                  </a:lnTo>
                  <a:lnTo>
                    <a:pt x="101693" y="47002"/>
                  </a:lnTo>
                  <a:lnTo>
                    <a:pt x="106201" y="38397"/>
                  </a:lnTo>
                  <a:lnTo>
                    <a:pt x="108090" y="16359"/>
                  </a:lnTo>
                  <a:lnTo>
                    <a:pt x="103447" y="8610"/>
                  </a:lnTo>
                  <a:lnTo>
                    <a:pt x="95672" y="3444"/>
                  </a:lnTo>
                  <a:lnTo>
                    <a:pt x="85810" y="0"/>
                  </a:lnTo>
                  <a:lnTo>
                    <a:pt x="49572" y="742"/>
                  </a:lnTo>
                  <a:lnTo>
                    <a:pt x="29110" y="11711"/>
                  </a:lnTo>
                  <a:lnTo>
                    <a:pt x="13386" y="28285"/>
                  </a:lnTo>
                  <a:lnTo>
                    <a:pt x="2499" y="47349"/>
                  </a:lnTo>
                  <a:lnTo>
                    <a:pt x="0" y="70640"/>
                  </a:lnTo>
                  <a:lnTo>
                    <a:pt x="3958" y="95419"/>
                  </a:lnTo>
                  <a:lnTo>
                    <a:pt x="19340" y="127931"/>
                  </a:lnTo>
                  <a:lnTo>
                    <a:pt x="32051" y="145058"/>
                  </a:lnTo>
                  <a:lnTo>
                    <a:pt x="48619" y="154230"/>
                  </a:lnTo>
                  <a:lnTo>
                    <a:pt x="76612" y="161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81295" y="2286249"/>
              <a:ext cx="126041" cy="155968"/>
            </a:xfrm>
            <a:custGeom>
              <a:avLst/>
              <a:gdLst/>
              <a:ahLst/>
              <a:cxnLst/>
              <a:rect l="0" t="0" r="0" b="0"/>
              <a:pathLst>
                <a:path w="126041" h="155968">
                  <a:moveTo>
                    <a:pt x="5589" y="61211"/>
                  </a:moveTo>
                  <a:lnTo>
                    <a:pt x="0" y="77978"/>
                  </a:lnTo>
                  <a:lnTo>
                    <a:pt x="376" y="95569"/>
                  </a:lnTo>
                  <a:lnTo>
                    <a:pt x="4903" y="143681"/>
                  </a:lnTo>
                  <a:lnTo>
                    <a:pt x="5499" y="90990"/>
                  </a:lnTo>
                  <a:lnTo>
                    <a:pt x="15147" y="34641"/>
                  </a:lnTo>
                  <a:lnTo>
                    <a:pt x="25825" y="10798"/>
                  </a:lnTo>
                  <a:lnTo>
                    <a:pt x="33118" y="4205"/>
                  </a:lnTo>
                  <a:lnTo>
                    <a:pt x="41489" y="980"/>
                  </a:lnTo>
                  <a:lnTo>
                    <a:pt x="50580" y="0"/>
                  </a:lnTo>
                  <a:lnTo>
                    <a:pt x="66919" y="5150"/>
                  </a:lnTo>
                  <a:lnTo>
                    <a:pt x="74552" y="9799"/>
                  </a:lnTo>
                  <a:lnTo>
                    <a:pt x="86152" y="24323"/>
                  </a:lnTo>
                  <a:lnTo>
                    <a:pt x="110553" y="82726"/>
                  </a:lnTo>
                  <a:lnTo>
                    <a:pt x="126040" y="132631"/>
                  </a:lnTo>
                  <a:lnTo>
                    <a:pt x="121403" y="155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57722" y="2162126"/>
              <a:ext cx="134490" cy="342749"/>
            </a:xfrm>
            <a:custGeom>
              <a:avLst/>
              <a:gdLst/>
              <a:ahLst/>
              <a:cxnLst/>
              <a:rect l="0" t="0" r="0" b="0"/>
              <a:pathLst>
                <a:path w="134490" h="342749">
                  <a:moveTo>
                    <a:pt x="92375" y="206391"/>
                  </a:moveTo>
                  <a:lnTo>
                    <a:pt x="63066" y="177082"/>
                  </a:lnTo>
                  <a:lnTo>
                    <a:pt x="55288" y="173984"/>
                  </a:lnTo>
                  <a:lnTo>
                    <a:pt x="37288" y="173660"/>
                  </a:lnTo>
                  <a:lnTo>
                    <a:pt x="29914" y="177551"/>
                  </a:lnTo>
                  <a:lnTo>
                    <a:pt x="18601" y="191234"/>
                  </a:lnTo>
                  <a:lnTo>
                    <a:pt x="5655" y="218667"/>
                  </a:lnTo>
                  <a:lnTo>
                    <a:pt x="0" y="260201"/>
                  </a:lnTo>
                  <a:lnTo>
                    <a:pt x="9502" y="303963"/>
                  </a:lnTo>
                  <a:lnTo>
                    <a:pt x="27136" y="335387"/>
                  </a:lnTo>
                  <a:lnTo>
                    <a:pt x="34844" y="340351"/>
                  </a:lnTo>
                  <a:lnTo>
                    <a:pt x="52768" y="342748"/>
                  </a:lnTo>
                  <a:lnTo>
                    <a:pt x="61291" y="339410"/>
                  </a:lnTo>
                  <a:lnTo>
                    <a:pt x="77000" y="326342"/>
                  </a:lnTo>
                  <a:lnTo>
                    <a:pt x="93409" y="293664"/>
                  </a:lnTo>
                  <a:lnTo>
                    <a:pt x="108264" y="233465"/>
                  </a:lnTo>
                  <a:lnTo>
                    <a:pt x="112411" y="172181"/>
                  </a:lnTo>
                  <a:lnTo>
                    <a:pt x="113129" y="118266"/>
                  </a:lnTo>
                  <a:lnTo>
                    <a:pt x="113342" y="64076"/>
                  </a:lnTo>
                  <a:lnTo>
                    <a:pt x="113414" y="3844"/>
                  </a:lnTo>
                  <a:lnTo>
                    <a:pt x="113420" y="0"/>
                  </a:lnTo>
                  <a:lnTo>
                    <a:pt x="106195" y="59022"/>
                  </a:lnTo>
                  <a:lnTo>
                    <a:pt x="103879" y="106704"/>
                  </a:lnTo>
                  <a:lnTo>
                    <a:pt x="104362" y="156707"/>
                  </a:lnTo>
                  <a:lnTo>
                    <a:pt x="114413" y="212998"/>
                  </a:lnTo>
                  <a:lnTo>
                    <a:pt x="131456" y="270387"/>
                  </a:lnTo>
                  <a:lnTo>
                    <a:pt x="134489" y="280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98712" y="2284289"/>
              <a:ext cx="90962" cy="171837"/>
            </a:xfrm>
            <a:custGeom>
              <a:avLst/>
              <a:gdLst/>
              <a:ahLst/>
              <a:cxnLst/>
              <a:rect l="0" t="0" r="0" b="0"/>
              <a:pathLst>
                <a:path w="90962" h="171837">
                  <a:moveTo>
                    <a:pt x="61955" y="0"/>
                  </a:moveTo>
                  <a:lnTo>
                    <a:pt x="23582" y="29308"/>
                  </a:lnTo>
                  <a:lnTo>
                    <a:pt x="2362" y="55087"/>
                  </a:lnTo>
                  <a:lnTo>
                    <a:pt x="0" y="63631"/>
                  </a:lnTo>
                  <a:lnTo>
                    <a:pt x="764" y="71666"/>
                  </a:lnTo>
                  <a:lnTo>
                    <a:pt x="3614" y="79363"/>
                  </a:lnTo>
                  <a:lnTo>
                    <a:pt x="10192" y="85664"/>
                  </a:lnTo>
                  <a:lnTo>
                    <a:pt x="71237" y="120219"/>
                  </a:lnTo>
                  <a:lnTo>
                    <a:pt x="87917" y="133759"/>
                  </a:lnTo>
                  <a:lnTo>
                    <a:pt x="90961" y="140645"/>
                  </a:lnTo>
                  <a:lnTo>
                    <a:pt x="90651" y="147576"/>
                  </a:lnTo>
                  <a:lnTo>
                    <a:pt x="88105" y="154536"/>
                  </a:lnTo>
                  <a:lnTo>
                    <a:pt x="75917" y="165388"/>
                  </a:lnTo>
                  <a:lnTo>
                    <a:pt x="67753" y="169920"/>
                  </a:lnTo>
                  <a:lnTo>
                    <a:pt x="49324" y="171836"/>
                  </a:lnTo>
                  <a:lnTo>
                    <a:pt x="31775" y="168788"/>
                  </a:lnTo>
                  <a:lnTo>
                    <a:pt x="931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18636" y="2315874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97579" y="21790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76651" y="2324695"/>
              <a:ext cx="142027" cy="149108"/>
            </a:xfrm>
            <a:custGeom>
              <a:avLst/>
              <a:gdLst/>
              <a:ahLst/>
              <a:cxnLst/>
              <a:rect l="0" t="0" r="0" b="0"/>
              <a:pathLst>
                <a:path w="142027" h="149108">
                  <a:moveTo>
                    <a:pt x="15684" y="75407"/>
                  </a:moveTo>
                  <a:lnTo>
                    <a:pt x="15684" y="134024"/>
                  </a:lnTo>
                  <a:lnTo>
                    <a:pt x="14515" y="139052"/>
                  </a:lnTo>
                  <a:lnTo>
                    <a:pt x="12565" y="138894"/>
                  </a:lnTo>
                  <a:lnTo>
                    <a:pt x="10095" y="135279"/>
                  </a:lnTo>
                  <a:lnTo>
                    <a:pt x="0" y="75657"/>
                  </a:lnTo>
                  <a:lnTo>
                    <a:pt x="1809" y="43896"/>
                  </a:lnTo>
                  <a:lnTo>
                    <a:pt x="9907" y="25917"/>
                  </a:lnTo>
                  <a:lnTo>
                    <a:pt x="15342" y="17847"/>
                  </a:lnTo>
                  <a:lnTo>
                    <a:pt x="30740" y="5761"/>
                  </a:lnTo>
                  <a:lnTo>
                    <a:pt x="39760" y="901"/>
                  </a:lnTo>
                  <a:lnTo>
                    <a:pt x="49282" y="0"/>
                  </a:lnTo>
                  <a:lnTo>
                    <a:pt x="69221" y="5238"/>
                  </a:lnTo>
                  <a:lnTo>
                    <a:pt x="86662" y="18485"/>
                  </a:lnTo>
                  <a:lnTo>
                    <a:pt x="101042" y="36070"/>
                  </a:lnTo>
                  <a:lnTo>
                    <a:pt x="133537" y="97878"/>
                  </a:lnTo>
                  <a:lnTo>
                    <a:pt x="142026" y="149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89670" y="2323140"/>
              <a:ext cx="202790" cy="182248"/>
            </a:xfrm>
            <a:custGeom>
              <a:avLst/>
              <a:gdLst/>
              <a:ahLst/>
              <a:cxnLst/>
              <a:rect l="0" t="0" r="0" b="0"/>
              <a:pathLst>
                <a:path w="202790" h="182248">
                  <a:moveTo>
                    <a:pt x="108033" y="34848"/>
                  </a:moveTo>
                  <a:lnTo>
                    <a:pt x="102444" y="18081"/>
                  </a:lnTo>
                  <a:lnTo>
                    <a:pt x="90341" y="6729"/>
                  </a:lnTo>
                  <a:lnTo>
                    <a:pt x="82200" y="2064"/>
                  </a:lnTo>
                  <a:lnTo>
                    <a:pt x="63796" y="0"/>
                  </a:lnTo>
                  <a:lnTo>
                    <a:pt x="45088" y="4152"/>
                  </a:lnTo>
                  <a:lnTo>
                    <a:pt x="28975" y="13797"/>
                  </a:lnTo>
                  <a:lnTo>
                    <a:pt x="17134" y="29001"/>
                  </a:lnTo>
                  <a:lnTo>
                    <a:pt x="0" y="72948"/>
                  </a:lnTo>
                  <a:lnTo>
                    <a:pt x="114" y="112947"/>
                  </a:lnTo>
                  <a:lnTo>
                    <a:pt x="7816" y="134290"/>
                  </a:lnTo>
                  <a:lnTo>
                    <a:pt x="13146" y="143257"/>
                  </a:lnTo>
                  <a:lnTo>
                    <a:pt x="31546" y="156339"/>
                  </a:lnTo>
                  <a:lnTo>
                    <a:pt x="43004" y="161466"/>
                  </a:lnTo>
                  <a:lnTo>
                    <a:pt x="52982" y="162544"/>
                  </a:lnTo>
                  <a:lnTo>
                    <a:pt x="70307" y="157502"/>
                  </a:lnTo>
                  <a:lnTo>
                    <a:pt x="82687" y="144343"/>
                  </a:lnTo>
                  <a:lnTo>
                    <a:pt x="120356" y="85657"/>
                  </a:lnTo>
                  <a:lnTo>
                    <a:pt x="124437" y="82759"/>
                  </a:lnTo>
                  <a:lnTo>
                    <a:pt x="128328" y="84336"/>
                  </a:lnTo>
                  <a:lnTo>
                    <a:pt x="135770" y="95448"/>
                  </a:lnTo>
                  <a:lnTo>
                    <a:pt x="153200" y="128057"/>
                  </a:lnTo>
                  <a:lnTo>
                    <a:pt x="189409" y="173677"/>
                  </a:lnTo>
                  <a:lnTo>
                    <a:pt x="202789" y="182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66929" y="2115833"/>
              <a:ext cx="293095" cy="383134"/>
            </a:xfrm>
            <a:custGeom>
              <a:avLst/>
              <a:gdLst/>
              <a:ahLst/>
              <a:cxnLst/>
              <a:rect l="0" t="0" r="0" b="0"/>
              <a:pathLst>
                <a:path w="293095" h="383134">
                  <a:moveTo>
                    <a:pt x="151956" y="0"/>
                  </a:moveTo>
                  <a:lnTo>
                    <a:pt x="120674" y="9575"/>
                  </a:lnTo>
                  <a:lnTo>
                    <a:pt x="96934" y="27533"/>
                  </a:lnTo>
                  <a:lnTo>
                    <a:pt x="53789" y="83626"/>
                  </a:lnTo>
                  <a:lnTo>
                    <a:pt x="33832" y="109916"/>
                  </a:lnTo>
                  <a:lnTo>
                    <a:pt x="12196" y="173037"/>
                  </a:lnTo>
                  <a:lnTo>
                    <a:pt x="0" y="228329"/>
                  </a:lnTo>
                  <a:lnTo>
                    <a:pt x="6429" y="284311"/>
                  </a:lnTo>
                  <a:lnTo>
                    <a:pt x="18760" y="323276"/>
                  </a:lnTo>
                  <a:lnTo>
                    <a:pt x="43887" y="367884"/>
                  </a:lnTo>
                  <a:lnTo>
                    <a:pt x="53004" y="375107"/>
                  </a:lnTo>
                  <a:lnTo>
                    <a:pt x="75612" y="383133"/>
                  </a:lnTo>
                  <a:lnTo>
                    <a:pt x="114647" y="382062"/>
                  </a:lnTo>
                  <a:lnTo>
                    <a:pt x="150260" y="374336"/>
                  </a:lnTo>
                  <a:lnTo>
                    <a:pt x="177450" y="359049"/>
                  </a:lnTo>
                  <a:lnTo>
                    <a:pt x="221919" y="319151"/>
                  </a:lnTo>
                  <a:lnTo>
                    <a:pt x="257211" y="264455"/>
                  </a:lnTo>
                  <a:lnTo>
                    <a:pt x="275169" y="228876"/>
                  </a:lnTo>
                  <a:lnTo>
                    <a:pt x="293094" y="168310"/>
                  </a:lnTo>
                  <a:lnTo>
                    <a:pt x="286896" y="115091"/>
                  </a:lnTo>
                  <a:lnTo>
                    <a:pt x="274407" y="65108"/>
                  </a:lnTo>
                  <a:lnTo>
                    <a:pt x="252968" y="32159"/>
                  </a:lnTo>
                  <a:lnTo>
                    <a:pt x="224389" y="11348"/>
                  </a:lnTo>
                  <a:lnTo>
                    <a:pt x="1940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82097" y="2494859"/>
              <a:ext cx="29866" cy="189514"/>
            </a:xfrm>
            <a:custGeom>
              <a:avLst/>
              <a:gdLst/>
              <a:ahLst/>
              <a:cxnLst/>
              <a:rect l="0" t="0" r="0" b="0"/>
              <a:pathLst>
                <a:path w="29866" h="189514">
                  <a:moveTo>
                    <a:pt x="0" y="0"/>
                  </a:moveTo>
                  <a:lnTo>
                    <a:pt x="11178" y="16767"/>
                  </a:lnTo>
                  <a:lnTo>
                    <a:pt x="22875" y="75445"/>
                  </a:lnTo>
                  <a:lnTo>
                    <a:pt x="29865" y="130196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28082" y="2086024"/>
              <a:ext cx="159383" cy="440551"/>
            </a:xfrm>
            <a:custGeom>
              <a:avLst/>
              <a:gdLst/>
              <a:ahLst/>
              <a:cxnLst/>
              <a:rect l="0" t="0" r="0" b="0"/>
              <a:pathLst>
                <a:path w="159383" h="440551">
                  <a:moveTo>
                    <a:pt x="148854" y="261436"/>
                  </a:moveTo>
                  <a:lnTo>
                    <a:pt x="122468" y="245795"/>
                  </a:lnTo>
                  <a:lnTo>
                    <a:pt x="99302" y="237716"/>
                  </a:lnTo>
                  <a:lnTo>
                    <a:pt x="76528" y="236466"/>
                  </a:lnTo>
                  <a:lnTo>
                    <a:pt x="55878" y="240979"/>
                  </a:lnTo>
                  <a:lnTo>
                    <a:pt x="38901" y="250784"/>
                  </a:lnTo>
                  <a:lnTo>
                    <a:pt x="16189" y="275047"/>
                  </a:lnTo>
                  <a:lnTo>
                    <a:pt x="232" y="304463"/>
                  </a:lnTo>
                  <a:lnTo>
                    <a:pt x="0" y="361485"/>
                  </a:lnTo>
                  <a:lnTo>
                    <a:pt x="3364" y="402474"/>
                  </a:lnTo>
                  <a:lnTo>
                    <a:pt x="12442" y="421995"/>
                  </a:lnTo>
                  <a:lnTo>
                    <a:pt x="27395" y="435351"/>
                  </a:lnTo>
                  <a:lnTo>
                    <a:pt x="36297" y="440550"/>
                  </a:lnTo>
                  <a:lnTo>
                    <a:pt x="45739" y="440507"/>
                  </a:lnTo>
                  <a:lnTo>
                    <a:pt x="65591" y="431100"/>
                  </a:lnTo>
                  <a:lnTo>
                    <a:pt x="90909" y="411662"/>
                  </a:lnTo>
                  <a:lnTo>
                    <a:pt x="113228" y="379907"/>
                  </a:lnTo>
                  <a:lnTo>
                    <a:pt x="133325" y="318849"/>
                  </a:lnTo>
                  <a:lnTo>
                    <a:pt x="144902" y="266619"/>
                  </a:lnTo>
                  <a:lnTo>
                    <a:pt x="154572" y="207210"/>
                  </a:lnTo>
                  <a:lnTo>
                    <a:pt x="157957" y="146323"/>
                  </a:lnTo>
                  <a:lnTo>
                    <a:pt x="157790" y="90718"/>
                  </a:lnTo>
                  <a:lnTo>
                    <a:pt x="150852" y="38367"/>
                  </a:lnTo>
                  <a:lnTo>
                    <a:pt x="144673" y="7486"/>
                  </a:lnTo>
                  <a:lnTo>
                    <a:pt x="140217" y="889"/>
                  </a:lnTo>
                  <a:lnTo>
                    <a:pt x="134908" y="0"/>
                  </a:lnTo>
                  <a:lnTo>
                    <a:pt x="129027" y="2918"/>
                  </a:lnTo>
                  <a:lnTo>
                    <a:pt x="119375" y="18637"/>
                  </a:lnTo>
                  <a:lnTo>
                    <a:pt x="112356" y="42391"/>
                  </a:lnTo>
                  <a:lnTo>
                    <a:pt x="109574" y="86309"/>
                  </a:lnTo>
                  <a:lnTo>
                    <a:pt x="115402" y="140015"/>
                  </a:lnTo>
                  <a:lnTo>
                    <a:pt x="116899" y="200667"/>
                  </a:lnTo>
                  <a:lnTo>
                    <a:pt x="118366" y="263773"/>
                  </a:lnTo>
                  <a:lnTo>
                    <a:pt x="126823" y="301123"/>
                  </a:lnTo>
                  <a:lnTo>
                    <a:pt x="146929" y="342065"/>
                  </a:lnTo>
                  <a:lnTo>
                    <a:pt x="159382" y="366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40107" y="2284289"/>
              <a:ext cx="105286" cy="168579"/>
            </a:xfrm>
            <a:custGeom>
              <a:avLst/>
              <a:gdLst/>
              <a:ahLst/>
              <a:cxnLst/>
              <a:rect l="0" t="0" r="0" b="0"/>
              <a:pathLst>
                <a:path w="105286" h="168579">
                  <a:moveTo>
                    <a:pt x="0" y="21057"/>
                  </a:moveTo>
                  <a:lnTo>
                    <a:pt x="5589" y="79674"/>
                  </a:lnTo>
                  <a:lnTo>
                    <a:pt x="17958" y="139913"/>
                  </a:lnTo>
                  <a:lnTo>
                    <a:pt x="25858" y="168578"/>
                  </a:lnTo>
                  <a:lnTo>
                    <a:pt x="21921" y="123166"/>
                  </a:lnTo>
                  <a:lnTo>
                    <a:pt x="26902" y="80817"/>
                  </a:lnTo>
                  <a:lnTo>
                    <a:pt x="35743" y="58925"/>
                  </a:lnTo>
                  <a:lnTo>
                    <a:pt x="60483" y="2580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80561" y="2352399"/>
              <a:ext cx="118451" cy="155374"/>
            </a:xfrm>
            <a:custGeom>
              <a:avLst/>
              <a:gdLst/>
              <a:ahLst/>
              <a:cxnLst/>
              <a:rect l="0" t="0" r="0" b="0"/>
              <a:pathLst>
                <a:path w="118451" h="155374">
                  <a:moveTo>
                    <a:pt x="80644" y="5589"/>
                  </a:moveTo>
                  <a:lnTo>
                    <a:pt x="63876" y="0"/>
                  </a:lnTo>
                  <a:lnTo>
                    <a:pt x="31093" y="2114"/>
                  </a:lnTo>
                  <a:lnTo>
                    <a:pt x="21874" y="7951"/>
                  </a:lnTo>
                  <a:lnTo>
                    <a:pt x="8510" y="26916"/>
                  </a:lnTo>
                  <a:lnTo>
                    <a:pt x="0" y="63901"/>
                  </a:lnTo>
                  <a:lnTo>
                    <a:pt x="5530" y="109915"/>
                  </a:lnTo>
                  <a:lnTo>
                    <a:pt x="11385" y="131505"/>
                  </a:lnTo>
                  <a:lnTo>
                    <a:pt x="16924" y="139836"/>
                  </a:lnTo>
                  <a:lnTo>
                    <a:pt x="32437" y="152212"/>
                  </a:lnTo>
                  <a:lnTo>
                    <a:pt x="51030" y="155373"/>
                  </a:lnTo>
                  <a:lnTo>
                    <a:pt x="60901" y="154578"/>
                  </a:lnTo>
                  <a:lnTo>
                    <a:pt x="78108" y="147456"/>
                  </a:lnTo>
                  <a:lnTo>
                    <a:pt x="93555" y="135322"/>
                  </a:lnTo>
                  <a:lnTo>
                    <a:pt x="108219" y="118230"/>
                  </a:lnTo>
                  <a:lnTo>
                    <a:pt x="116296" y="95816"/>
                  </a:lnTo>
                  <a:lnTo>
                    <a:pt x="118450" y="83288"/>
                  </a:lnTo>
                  <a:lnTo>
                    <a:pt x="114604" y="60009"/>
                  </a:lnTo>
                  <a:lnTo>
                    <a:pt x="91172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67198" y="2320544"/>
              <a:ext cx="123215" cy="373336"/>
            </a:xfrm>
            <a:custGeom>
              <a:avLst/>
              <a:gdLst/>
              <a:ahLst/>
              <a:cxnLst/>
              <a:rect l="0" t="0" r="0" b="0"/>
              <a:pathLst>
                <a:path w="123215" h="373336">
                  <a:moveTo>
                    <a:pt x="9821" y="121672"/>
                  </a:moveTo>
                  <a:lnTo>
                    <a:pt x="18886" y="180289"/>
                  </a:lnTo>
                  <a:lnTo>
                    <a:pt x="20060" y="242868"/>
                  </a:lnTo>
                  <a:lnTo>
                    <a:pt x="20263" y="293023"/>
                  </a:lnTo>
                  <a:lnTo>
                    <a:pt x="20332" y="352484"/>
                  </a:lnTo>
                  <a:lnTo>
                    <a:pt x="19172" y="372824"/>
                  </a:lnTo>
                  <a:lnTo>
                    <a:pt x="17225" y="373335"/>
                  </a:lnTo>
                  <a:lnTo>
                    <a:pt x="14757" y="370166"/>
                  </a:lnTo>
                  <a:lnTo>
                    <a:pt x="7351" y="315731"/>
                  </a:lnTo>
                  <a:lnTo>
                    <a:pt x="1680" y="264179"/>
                  </a:lnTo>
                  <a:lnTo>
                    <a:pt x="0" y="207570"/>
                  </a:lnTo>
                  <a:lnTo>
                    <a:pt x="2621" y="156872"/>
                  </a:lnTo>
                  <a:lnTo>
                    <a:pt x="10807" y="109095"/>
                  </a:lnTo>
                  <a:lnTo>
                    <a:pt x="17523" y="57894"/>
                  </a:lnTo>
                  <a:lnTo>
                    <a:pt x="21432" y="26646"/>
                  </a:lnTo>
                  <a:lnTo>
                    <a:pt x="30969" y="4959"/>
                  </a:lnTo>
                  <a:lnTo>
                    <a:pt x="37958" y="580"/>
                  </a:lnTo>
                  <a:lnTo>
                    <a:pt x="46126" y="0"/>
                  </a:lnTo>
                  <a:lnTo>
                    <a:pt x="64562" y="5594"/>
                  </a:lnTo>
                  <a:lnTo>
                    <a:pt x="84453" y="15880"/>
                  </a:lnTo>
                  <a:lnTo>
                    <a:pt x="98752" y="31369"/>
                  </a:lnTo>
                  <a:lnTo>
                    <a:pt x="117465" y="69909"/>
                  </a:lnTo>
                  <a:lnTo>
                    <a:pt x="123214" y="106465"/>
                  </a:lnTo>
                  <a:lnTo>
                    <a:pt x="118319" y="130121"/>
                  </a:lnTo>
                  <a:lnTo>
                    <a:pt x="113739" y="141343"/>
                  </a:lnTo>
                  <a:lnTo>
                    <a:pt x="106006" y="149994"/>
                  </a:lnTo>
                  <a:lnTo>
                    <a:pt x="84935" y="162726"/>
                  </a:lnTo>
                  <a:lnTo>
                    <a:pt x="66212" y="166044"/>
                  </a:lnTo>
                  <a:lnTo>
                    <a:pt x="41406" y="163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77102" y="218953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3821" y="50433"/>
                  </a:lnTo>
                  <a:lnTo>
                    <a:pt x="12674" y="107750"/>
                  </a:lnTo>
                  <a:lnTo>
                    <a:pt x="18053" y="166847"/>
                  </a:lnTo>
                  <a:lnTo>
                    <a:pt x="18997" y="216203"/>
                  </a:lnTo>
                  <a:lnTo>
                    <a:pt x="13557" y="266182"/>
                  </a:lnTo>
                  <a:lnTo>
                    <a:pt x="10256" y="30646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61288" y="2336931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87251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03444" y="2200061"/>
              <a:ext cx="252685" cy="336913"/>
            </a:xfrm>
            <a:custGeom>
              <a:avLst/>
              <a:gdLst/>
              <a:ahLst/>
              <a:cxnLst/>
              <a:rect l="0" t="0" r="0" b="0"/>
              <a:pathLst>
                <a:path w="252685" h="336913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7235" y="167602"/>
                  </a:lnTo>
                  <a:lnTo>
                    <a:pt x="12997" y="229725"/>
                  </a:lnTo>
                  <a:lnTo>
                    <a:pt x="15683" y="244397"/>
                  </a:lnTo>
                  <a:lnTo>
                    <a:pt x="17475" y="248329"/>
                  </a:lnTo>
                  <a:lnTo>
                    <a:pt x="18669" y="245101"/>
                  </a:lnTo>
                  <a:lnTo>
                    <a:pt x="22335" y="228257"/>
                  </a:lnTo>
                  <a:lnTo>
                    <a:pt x="31763" y="209072"/>
                  </a:lnTo>
                  <a:lnTo>
                    <a:pt x="55814" y="184130"/>
                  </a:lnTo>
                  <a:lnTo>
                    <a:pt x="65285" y="180075"/>
                  </a:lnTo>
                  <a:lnTo>
                    <a:pt x="85168" y="178689"/>
                  </a:lnTo>
                  <a:lnTo>
                    <a:pt x="93043" y="183467"/>
                  </a:lnTo>
                  <a:lnTo>
                    <a:pt x="104914" y="201254"/>
                  </a:lnTo>
                  <a:lnTo>
                    <a:pt x="120896" y="243565"/>
                  </a:lnTo>
                  <a:lnTo>
                    <a:pt x="123922" y="268908"/>
                  </a:lnTo>
                  <a:lnTo>
                    <a:pt x="125898" y="272858"/>
                  </a:lnTo>
                  <a:lnTo>
                    <a:pt x="128387" y="270813"/>
                  </a:lnTo>
                  <a:lnTo>
                    <a:pt x="146373" y="239497"/>
                  </a:lnTo>
                  <a:lnTo>
                    <a:pt x="162151" y="226156"/>
                  </a:lnTo>
                  <a:lnTo>
                    <a:pt x="218349" y="189033"/>
                  </a:lnTo>
                  <a:lnTo>
                    <a:pt x="248631" y="155753"/>
                  </a:lnTo>
                  <a:lnTo>
                    <a:pt x="249982" y="148289"/>
                  </a:lnTo>
                  <a:lnTo>
                    <a:pt x="247373" y="142143"/>
                  </a:lnTo>
                  <a:lnTo>
                    <a:pt x="242125" y="136876"/>
                  </a:lnTo>
                  <a:lnTo>
                    <a:pt x="236285" y="135704"/>
                  </a:lnTo>
                  <a:lnTo>
                    <a:pt x="230053" y="137262"/>
                  </a:lnTo>
                  <a:lnTo>
                    <a:pt x="210104" y="150635"/>
                  </a:lnTo>
                  <a:lnTo>
                    <a:pt x="197495" y="164045"/>
                  </a:lnTo>
                  <a:lnTo>
                    <a:pt x="179868" y="204369"/>
                  </a:lnTo>
                  <a:lnTo>
                    <a:pt x="170710" y="257048"/>
                  </a:lnTo>
                  <a:lnTo>
                    <a:pt x="175697" y="281530"/>
                  </a:lnTo>
                  <a:lnTo>
                    <a:pt x="186882" y="302939"/>
                  </a:lnTo>
                  <a:lnTo>
                    <a:pt x="203552" y="320253"/>
                  </a:lnTo>
                  <a:lnTo>
                    <a:pt x="222658" y="329508"/>
                  </a:lnTo>
                  <a:lnTo>
                    <a:pt x="25268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39338" y="2210589"/>
              <a:ext cx="318244" cy="398169"/>
            </a:xfrm>
            <a:custGeom>
              <a:avLst/>
              <a:gdLst/>
              <a:ahLst/>
              <a:cxnLst/>
              <a:rect l="0" t="0" r="0" b="0"/>
              <a:pathLst>
                <a:path w="318244" h="398169">
                  <a:moveTo>
                    <a:pt x="143215" y="10529"/>
                  </a:moveTo>
                  <a:lnTo>
                    <a:pt x="104697" y="20104"/>
                  </a:lnTo>
                  <a:lnTo>
                    <a:pt x="70919" y="43312"/>
                  </a:lnTo>
                  <a:lnTo>
                    <a:pt x="36128" y="81605"/>
                  </a:lnTo>
                  <a:lnTo>
                    <a:pt x="16989" y="120626"/>
                  </a:lnTo>
                  <a:lnTo>
                    <a:pt x="1210" y="182968"/>
                  </a:lnTo>
                  <a:lnTo>
                    <a:pt x="0" y="244676"/>
                  </a:lnTo>
                  <a:lnTo>
                    <a:pt x="10680" y="307254"/>
                  </a:lnTo>
                  <a:lnTo>
                    <a:pt x="31805" y="344892"/>
                  </a:lnTo>
                  <a:lnTo>
                    <a:pt x="60291" y="378271"/>
                  </a:lnTo>
                  <a:lnTo>
                    <a:pt x="83743" y="390389"/>
                  </a:lnTo>
                  <a:lnTo>
                    <a:pt x="136926" y="398168"/>
                  </a:lnTo>
                  <a:lnTo>
                    <a:pt x="191322" y="391299"/>
                  </a:lnTo>
                  <a:lnTo>
                    <a:pt x="224929" y="380843"/>
                  </a:lnTo>
                  <a:lnTo>
                    <a:pt x="250225" y="362277"/>
                  </a:lnTo>
                  <a:lnTo>
                    <a:pt x="286869" y="309447"/>
                  </a:lnTo>
                  <a:lnTo>
                    <a:pt x="312795" y="255621"/>
                  </a:lnTo>
                  <a:lnTo>
                    <a:pt x="318243" y="212740"/>
                  </a:lnTo>
                  <a:lnTo>
                    <a:pt x="310196" y="152680"/>
                  </a:lnTo>
                  <a:lnTo>
                    <a:pt x="297341" y="106328"/>
                  </a:lnTo>
                  <a:lnTo>
                    <a:pt x="267896" y="64547"/>
                  </a:lnTo>
                  <a:lnTo>
                    <a:pt x="243198" y="40052"/>
                  </a:lnTo>
                  <a:lnTo>
                    <a:pt x="186248" y="9290"/>
                  </a:lnTo>
                  <a:lnTo>
                    <a:pt x="1642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723188" y="3359659"/>
            <a:ext cx="7628326" cy="576832"/>
            <a:chOff x="1723188" y="3359659"/>
            <a:chExt cx="7628326" cy="576832"/>
          </a:xfrm>
        </p:grpSpPr>
        <p:sp>
          <p:nvSpPr>
            <p:cNvPr id="81" name="Freeform 80"/>
            <p:cNvSpPr/>
            <p:nvPr/>
          </p:nvSpPr>
          <p:spPr>
            <a:xfrm>
              <a:off x="1723188" y="3359659"/>
              <a:ext cx="378669" cy="447785"/>
            </a:xfrm>
            <a:custGeom>
              <a:avLst/>
              <a:gdLst/>
              <a:ahLst/>
              <a:cxnLst/>
              <a:rect l="0" t="0" r="0" b="0"/>
              <a:pathLst>
                <a:path w="378669" h="447785">
                  <a:moveTo>
                    <a:pt x="205396" y="9065"/>
                  </a:moveTo>
                  <a:lnTo>
                    <a:pt x="167918" y="732"/>
                  </a:lnTo>
                  <a:lnTo>
                    <a:pt x="155844" y="0"/>
                  </a:lnTo>
                  <a:lnTo>
                    <a:pt x="136190" y="5426"/>
                  </a:lnTo>
                  <a:lnTo>
                    <a:pt x="104508" y="27973"/>
                  </a:lnTo>
                  <a:lnTo>
                    <a:pt x="55709" y="76995"/>
                  </a:lnTo>
                  <a:lnTo>
                    <a:pt x="29167" y="135824"/>
                  </a:lnTo>
                  <a:lnTo>
                    <a:pt x="13450" y="168286"/>
                  </a:lnTo>
                  <a:lnTo>
                    <a:pt x="3834" y="220584"/>
                  </a:lnTo>
                  <a:lnTo>
                    <a:pt x="0" y="249302"/>
                  </a:lnTo>
                  <a:lnTo>
                    <a:pt x="7070" y="309160"/>
                  </a:lnTo>
                  <a:lnTo>
                    <a:pt x="24298" y="366345"/>
                  </a:lnTo>
                  <a:lnTo>
                    <a:pt x="48437" y="405892"/>
                  </a:lnTo>
                  <a:lnTo>
                    <a:pt x="63107" y="420569"/>
                  </a:lnTo>
                  <a:lnTo>
                    <a:pt x="92267" y="435408"/>
                  </a:lnTo>
                  <a:lnTo>
                    <a:pt x="143449" y="447784"/>
                  </a:lnTo>
                  <a:lnTo>
                    <a:pt x="181582" y="447112"/>
                  </a:lnTo>
                  <a:lnTo>
                    <a:pt x="236618" y="433168"/>
                  </a:lnTo>
                  <a:lnTo>
                    <a:pt x="267290" y="421854"/>
                  </a:lnTo>
                  <a:lnTo>
                    <a:pt x="312130" y="390963"/>
                  </a:lnTo>
                  <a:lnTo>
                    <a:pt x="326143" y="374159"/>
                  </a:lnTo>
                  <a:lnTo>
                    <a:pt x="360637" y="314093"/>
                  </a:lnTo>
                  <a:lnTo>
                    <a:pt x="367979" y="292032"/>
                  </a:lnTo>
                  <a:lnTo>
                    <a:pt x="378668" y="231610"/>
                  </a:lnTo>
                  <a:lnTo>
                    <a:pt x="377099" y="193417"/>
                  </a:lnTo>
                  <a:lnTo>
                    <a:pt x="362827" y="136114"/>
                  </a:lnTo>
                  <a:lnTo>
                    <a:pt x="343598" y="93432"/>
                  </a:lnTo>
                  <a:lnTo>
                    <a:pt x="324074" y="67338"/>
                  </a:lnTo>
                  <a:lnTo>
                    <a:pt x="281206" y="41854"/>
                  </a:lnTo>
                  <a:lnTo>
                    <a:pt x="258039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12030" y="3756176"/>
              <a:ext cx="37036" cy="29732"/>
            </a:xfrm>
            <a:custGeom>
              <a:avLst/>
              <a:gdLst/>
              <a:ahLst/>
              <a:cxnLst/>
              <a:rect l="0" t="0" r="0" b="0"/>
              <a:pathLst>
                <a:path w="37036" h="29732">
                  <a:moveTo>
                    <a:pt x="21881" y="12631"/>
                  </a:moveTo>
                  <a:lnTo>
                    <a:pt x="5113" y="7042"/>
                  </a:lnTo>
                  <a:lnTo>
                    <a:pt x="1343" y="8905"/>
                  </a:lnTo>
                  <a:lnTo>
                    <a:pt x="0" y="13657"/>
                  </a:lnTo>
                  <a:lnTo>
                    <a:pt x="275" y="20334"/>
                  </a:lnTo>
                  <a:lnTo>
                    <a:pt x="5137" y="24785"/>
                  </a:lnTo>
                  <a:lnTo>
                    <a:pt x="23018" y="29731"/>
                  </a:lnTo>
                  <a:lnTo>
                    <a:pt x="29658" y="26371"/>
                  </a:lnTo>
                  <a:lnTo>
                    <a:pt x="34084" y="19451"/>
                  </a:lnTo>
                  <a:lnTo>
                    <a:pt x="37035" y="10159"/>
                  </a:lnTo>
                  <a:lnTo>
                    <a:pt x="35493" y="5133"/>
                  </a:lnTo>
                  <a:lnTo>
                    <a:pt x="30956" y="2953"/>
                  </a:lnTo>
                  <a:lnTo>
                    <a:pt x="24421" y="2670"/>
                  </a:lnTo>
                  <a:lnTo>
                    <a:pt x="22404" y="4820"/>
                  </a:lnTo>
                  <a:lnTo>
                    <a:pt x="23400" y="8594"/>
                  </a:lnTo>
                  <a:lnTo>
                    <a:pt x="26403" y="13449"/>
                  </a:lnTo>
                  <a:lnTo>
                    <a:pt x="29575" y="13176"/>
                  </a:lnTo>
                  <a:lnTo>
                    <a:pt x="36219" y="3515"/>
                  </a:lnTo>
                  <a:lnTo>
                    <a:pt x="34949" y="704"/>
                  </a:lnTo>
                  <a:lnTo>
                    <a:pt x="30593" y="0"/>
                  </a:lnTo>
                  <a:lnTo>
                    <a:pt x="11352" y="2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33993" y="347400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3120" y="197099"/>
                  </a:lnTo>
                  <a:lnTo>
                    <a:pt x="8334" y="244403"/>
                  </a:lnTo>
                  <a:lnTo>
                    <a:pt x="15684" y="30720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26286" y="3495066"/>
              <a:ext cx="249822" cy="175873"/>
            </a:xfrm>
            <a:custGeom>
              <a:avLst/>
              <a:gdLst/>
              <a:ahLst/>
              <a:cxnLst/>
              <a:rect l="0" t="0" r="0" b="0"/>
              <a:pathLst>
                <a:path w="249822" h="175873">
                  <a:moveTo>
                    <a:pt x="249821" y="126342"/>
                  </a:moveTo>
                  <a:lnTo>
                    <a:pt x="195947" y="144300"/>
                  </a:lnTo>
                  <a:lnTo>
                    <a:pt x="133900" y="164983"/>
                  </a:lnTo>
                  <a:lnTo>
                    <a:pt x="85633" y="175872"/>
                  </a:lnTo>
                  <a:lnTo>
                    <a:pt x="26057" y="172781"/>
                  </a:lnTo>
                  <a:lnTo>
                    <a:pt x="16417" y="166660"/>
                  </a:lnTo>
                  <a:lnTo>
                    <a:pt x="9991" y="157900"/>
                  </a:lnTo>
                  <a:lnTo>
                    <a:pt x="2850" y="134519"/>
                  </a:lnTo>
                  <a:lnTo>
                    <a:pt x="0" y="89640"/>
                  </a:lnTo>
                  <a:lnTo>
                    <a:pt x="5805" y="35081"/>
                  </a:lnTo>
                  <a:lnTo>
                    <a:pt x="7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10240" y="3662891"/>
              <a:ext cx="229164" cy="160819"/>
            </a:xfrm>
            <a:custGeom>
              <a:avLst/>
              <a:gdLst/>
              <a:ahLst/>
              <a:cxnLst/>
              <a:rect l="0" t="0" r="0" b="0"/>
              <a:pathLst>
                <a:path w="229164" h="160819">
                  <a:moveTo>
                    <a:pt x="134406" y="74330"/>
                  </a:moveTo>
                  <a:lnTo>
                    <a:pt x="134406" y="51974"/>
                  </a:lnTo>
                  <a:lnTo>
                    <a:pt x="128167" y="34758"/>
                  </a:lnTo>
                  <a:lnTo>
                    <a:pt x="105098" y="4642"/>
                  </a:lnTo>
                  <a:lnTo>
                    <a:pt x="96150" y="965"/>
                  </a:lnTo>
                  <a:lnTo>
                    <a:pt x="73730" y="0"/>
                  </a:lnTo>
                  <a:lnTo>
                    <a:pt x="40389" y="11622"/>
                  </a:lnTo>
                  <a:lnTo>
                    <a:pt x="25160" y="26573"/>
                  </a:lnTo>
                  <a:lnTo>
                    <a:pt x="5852" y="64767"/>
                  </a:lnTo>
                  <a:lnTo>
                    <a:pt x="0" y="101262"/>
                  </a:lnTo>
                  <a:lnTo>
                    <a:pt x="4870" y="124905"/>
                  </a:lnTo>
                  <a:lnTo>
                    <a:pt x="9444" y="136123"/>
                  </a:lnTo>
                  <a:lnTo>
                    <a:pt x="23886" y="151707"/>
                  </a:lnTo>
                  <a:lnTo>
                    <a:pt x="32650" y="157500"/>
                  </a:lnTo>
                  <a:lnTo>
                    <a:pt x="54866" y="160818"/>
                  </a:lnTo>
                  <a:lnTo>
                    <a:pt x="77998" y="157223"/>
                  </a:lnTo>
                  <a:lnTo>
                    <a:pt x="96078" y="147826"/>
                  </a:lnTo>
                  <a:lnTo>
                    <a:pt x="108793" y="132731"/>
                  </a:lnTo>
                  <a:lnTo>
                    <a:pt x="132076" y="94445"/>
                  </a:lnTo>
                  <a:lnTo>
                    <a:pt x="137532" y="91250"/>
                  </a:lnTo>
                  <a:lnTo>
                    <a:pt x="142339" y="92629"/>
                  </a:lnTo>
                  <a:lnTo>
                    <a:pt x="184003" y="143512"/>
                  </a:lnTo>
                  <a:lnTo>
                    <a:pt x="200903" y="151871"/>
                  </a:lnTo>
                  <a:lnTo>
                    <a:pt x="229163" y="158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97194" y="3652654"/>
              <a:ext cx="121194" cy="158268"/>
            </a:xfrm>
            <a:custGeom>
              <a:avLst/>
              <a:gdLst/>
              <a:ahLst/>
              <a:cxnLst/>
              <a:rect l="0" t="0" r="0" b="0"/>
              <a:pathLst>
                <a:path w="121194" h="158268">
                  <a:moveTo>
                    <a:pt x="5380" y="84567"/>
                  </a:moveTo>
                  <a:lnTo>
                    <a:pt x="8499" y="127259"/>
                  </a:lnTo>
                  <a:lnTo>
                    <a:pt x="11446" y="140976"/>
                  </a:lnTo>
                  <a:lnTo>
                    <a:pt x="8855" y="135374"/>
                  </a:lnTo>
                  <a:lnTo>
                    <a:pt x="0" y="87541"/>
                  </a:lnTo>
                  <a:lnTo>
                    <a:pt x="7090" y="34939"/>
                  </a:lnTo>
                  <a:lnTo>
                    <a:pt x="10029" y="23406"/>
                  </a:lnTo>
                  <a:lnTo>
                    <a:pt x="15498" y="14547"/>
                  </a:lnTo>
                  <a:lnTo>
                    <a:pt x="30934" y="1584"/>
                  </a:lnTo>
                  <a:lnTo>
                    <a:pt x="39964" y="0"/>
                  </a:lnTo>
                  <a:lnTo>
                    <a:pt x="59355" y="4478"/>
                  </a:lnTo>
                  <a:lnTo>
                    <a:pt x="76552" y="17387"/>
                  </a:lnTo>
                  <a:lnTo>
                    <a:pt x="90824" y="35992"/>
                  </a:lnTo>
                  <a:lnTo>
                    <a:pt x="104266" y="72775"/>
                  </a:lnTo>
                  <a:lnTo>
                    <a:pt x="115411" y="135426"/>
                  </a:lnTo>
                  <a:lnTo>
                    <a:pt x="121193" y="158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15841" y="3428829"/>
              <a:ext cx="134174" cy="393963"/>
            </a:xfrm>
            <a:custGeom>
              <a:avLst/>
              <a:gdLst/>
              <a:ahLst/>
              <a:cxnLst/>
              <a:rect l="0" t="0" r="0" b="0"/>
              <a:pathLst>
                <a:path w="134174" h="393963">
                  <a:moveTo>
                    <a:pt x="92059" y="245221"/>
                  </a:moveTo>
                  <a:lnTo>
                    <a:pt x="74078" y="229580"/>
                  </a:lnTo>
                  <a:lnTo>
                    <a:pt x="57161" y="221502"/>
                  </a:lnTo>
                  <a:lnTo>
                    <a:pt x="48907" y="221220"/>
                  </a:lnTo>
                  <a:lnTo>
                    <a:pt x="33496" y="227145"/>
                  </a:lnTo>
                  <a:lnTo>
                    <a:pt x="21967" y="240697"/>
                  </a:lnTo>
                  <a:lnTo>
                    <a:pt x="5034" y="283582"/>
                  </a:lnTo>
                  <a:lnTo>
                    <a:pt x="0" y="343179"/>
                  </a:lnTo>
                  <a:lnTo>
                    <a:pt x="3571" y="368307"/>
                  </a:lnTo>
                  <a:lnTo>
                    <a:pt x="8500" y="377581"/>
                  </a:lnTo>
                  <a:lnTo>
                    <a:pt x="23336" y="391006"/>
                  </a:lnTo>
                  <a:lnTo>
                    <a:pt x="32206" y="393884"/>
                  </a:lnTo>
                  <a:lnTo>
                    <a:pt x="51420" y="393962"/>
                  </a:lnTo>
                  <a:lnTo>
                    <a:pt x="68537" y="383858"/>
                  </a:lnTo>
                  <a:lnTo>
                    <a:pt x="82775" y="367669"/>
                  </a:lnTo>
                  <a:lnTo>
                    <a:pt x="97367" y="336484"/>
                  </a:lnTo>
                  <a:lnTo>
                    <a:pt x="112778" y="277850"/>
                  </a:lnTo>
                  <a:lnTo>
                    <a:pt x="121498" y="215272"/>
                  </a:lnTo>
                  <a:lnTo>
                    <a:pt x="123009" y="163948"/>
                  </a:lnTo>
                  <a:lnTo>
                    <a:pt x="123519" y="102609"/>
                  </a:lnTo>
                  <a:lnTo>
                    <a:pt x="120500" y="48552"/>
                  </a:lnTo>
                  <a:lnTo>
                    <a:pt x="108985" y="3732"/>
                  </a:lnTo>
                  <a:lnTo>
                    <a:pt x="105683" y="0"/>
                  </a:lnTo>
                  <a:lnTo>
                    <a:pt x="102311" y="1022"/>
                  </a:lnTo>
                  <a:lnTo>
                    <a:pt x="98894" y="5212"/>
                  </a:lnTo>
                  <a:lnTo>
                    <a:pt x="88495" y="33468"/>
                  </a:lnTo>
                  <a:lnTo>
                    <a:pt x="82906" y="92173"/>
                  </a:lnTo>
                  <a:lnTo>
                    <a:pt x="84922" y="146922"/>
                  </a:lnTo>
                  <a:lnTo>
                    <a:pt x="92289" y="209877"/>
                  </a:lnTo>
                  <a:lnTo>
                    <a:pt x="106589" y="271373"/>
                  </a:lnTo>
                  <a:lnTo>
                    <a:pt x="128923" y="327708"/>
                  </a:lnTo>
                  <a:lnTo>
                    <a:pt x="134173" y="339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47831" y="3410838"/>
              <a:ext cx="311673" cy="340847"/>
            </a:xfrm>
            <a:custGeom>
              <a:avLst/>
              <a:gdLst/>
              <a:ahLst/>
              <a:cxnLst/>
              <a:rect l="0" t="0" r="0" b="0"/>
              <a:pathLst>
                <a:path w="311673" h="340847">
                  <a:moveTo>
                    <a:pt x="165479" y="21057"/>
                  </a:moveTo>
                  <a:lnTo>
                    <a:pt x="148711" y="15468"/>
                  </a:lnTo>
                  <a:lnTo>
                    <a:pt x="131120" y="15843"/>
                  </a:lnTo>
                  <a:lnTo>
                    <a:pt x="91231" y="25616"/>
                  </a:lnTo>
                  <a:lnTo>
                    <a:pt x="65621" y="40995"/>
                  </a:lnTo>
                  <a:lnTo>
                    <a:pt x="28861" y="77134"/>
                  </a:lnTo>
                  <a:lnTo>
                    <a:pt x="10746" y="106303"/>
                  </a:lnTo>
                  <a:lnTo>
                    <a:pt x="3122" y="127964"/>
                  </a:lnTo>
                  <a:lnTo>
                    <a:pt x="0" y="165297"/>
                  </a:lnTo>
                  <a:lnTo>
                    <a:pt x="11915" y="220682"/>
                  </a:lnTo>
                  <a:lnTo>
                    <a:pt x="31841" y="273686"/>
                  </a:lnTo>
                  <a:lnTo>
                    <a:pt x="57323" y="310255"/>
                  </a:lnTo>
                  <a:lnTo>
                    <a:pt x="83520" y="327194"/>
                  </a:lnTo>
                  <a:lnTo>
                    <a:pt x="113508" y="339622"/>
                  </a:lnTo>
                  <a:lnTo>
                    <a:pt x="137311" y="340846"/>
                  </a:lnTo>
                  <a:lnTo>
                    <a:pt x="196128" y="329025"/>
                  </a:lnTo>
                  <a:lnTo>
                    <a:pt x="227203" y="317937"/>
                  </a:lnTo>
                  <a:lnTo>
                    <a:pt x="266601" y="287129"/>
                  </a:lnTo>
                  <a:lnTo>
                    <a:pt x="294032" y="251169"/>
                  </a:lnTo>
                  <a:lnTo>
                    <a:pt x="306774" y="219479"/>
                  </a:lnTo>
                  <a:lnTo>
                    <a:pt x="311672" y="167443"/>
                  </a:lnTo>
                  <a:lnTo>
                    <a:pt x="307051" y="112104"/>
                  </a:lnTo>
                  <a:lnTo>
                    <a:pt x="298200" y="90378"/>
                  </a:lnTo>
                  <a:lnTo>
                    <a:pt x="252974" y="35455"/>
                  </a:lnTo>
                  <a:lnTo>
                    <a:pt x="197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64795" y="3665406"/>
              <a:ext cx="43313" cy="20647"/>
            </a:xfrm>
            <a:custGeom>
              <a:avLst/>
              <a:gdLst/>
              <a:ahLst/>
              <a:cxnLst/>
              <a:rect l="0" t="0" r="0" b="0"/>
              <a:pathLst>
                <a:path w="43313" h="20647">
                  <a:moveTo>
                    <a:pt x="32784" y="8644"/>
                  </a:moveTo>
                  <a:lnTo>
                    <a:pt x="16016" y="3055"/>
                  </a:lnTo>
                  <a:lnTo>
                    <a:pt x="9907" y="4918"/>
                  </a:lnTo>
                  <a:lnTo>
                    <a:pt x="4664" y="9670"/>
                  </a:lnTo>
                  <a:lnTo>
                    <a:pt x="0" y="16347"/>
                  </a:lnTo>
                  <a:lnTo>
                    <a:pt x="399" y="19628"/>
                  </a:lnTo>
                  <a:lnTo>
                    <a:pt x="4175" y="20646"/>
                  </a:lnTo>
                  <a:lnTo>
                    <a:pt x="10202" y="20155"/>
                  </a:lnTo>
                  <a:lnTo>
                    <a:pt x="13050" y="16318"/>
                  </a:lnTo>
                  <a:lnTo>
                    <a:pt x="13095" y="2696"/>
                  </a:lnTo>
                  <a:lnTo>
                    <a:pt x="10299" y="0"/>
                  </a:lnTo>
                  <a:lnTo>
                    <a:pt x="6096" y="541"/>
                  </a:lnTo>
                  <a:lnTo>
                    <a:pt x="954" y="3242"/>
                  </a:lnTo>
                  <a:lnTo>
                    <a:pt x="1035" y="7382"/>
                  </a:lnTo>
                  <a:lnTo>
                    <a:pt x="10485" y="18222"/>
                  </a:lnTo>
                  <a:lnTo>
                    <a:pt x="16748" y="19709"/>
                  </a:lnTo>
                  <a:lnTo>
                    <a:pt x="23263" y="18360"/>
                  </a:lnTo>
                  <a:lnTo>
                    <a:pt x="43312" y="8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83113" y="3463480"/>
              <a:ext cx="19794" cy="305328"/>
            </a:xfrm>
            <a:custGeom>
              <a:avLst/>
              <a:gdLst/>
              <a:ahLst/>
              <a:cxnLst/>
              <a:rect l="0" t="0" r="0" b="0"/>
              <a:pathLst>
                <a:path w="19794" h="305328">
                  <a:moveTo>
                    <a:pt x="19793" y="0"/>
                  </a:moveTo>
                  <a:lnTo>
                    <a:pt x="5138" y="58617"/>
                  </a:lnTo>
                  <a:lnTo>
                    <a:pt x="0" y="113961"/>
                  </a:lnTo>
                  <a:lnTo>
                    <a:pt x="2105" y="173766"/>
                  </a:lnTo>
                  <a:lnTo>
                    <a:pt x="7850" y="225657"/>
                  </a:lnTo>
                  <a:lnTo>
                    <a:pt x="12197" y="285578"/>
                  </a:lnTo>
                  <a:lnTo>
                    <a:pt x="1979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50869" y="3484538"/>
              <a:ext cx="162566" cy="151092"/>
            </a:xfrm>
            <a:custGeom>
              <a:avLst/>
              <a:gdLst/>
              <a:ahLst/>
              <a:cxnLst/>
              <a:rect l="0" t="0" r="0" b="0"/>
              <a:pathLst>
                <a:path w="162566" h="151092">
                  <a:moveTo>
                    <a:pt x="162565" y="126341"/>
                  </a:moveTo>
                  <a:lnTo>
                    <a:pt x="119874" y="129461"/>
                  </a:lnTo>
                  <a:lnTo>
                    <a:pt x="57230" y="147672"/>
                  </a:lnTo>
                  <a:lnTo>
                    <a:pt x="46718" y="151091"/>
                  </a:lnTo>
                  <a:lnTo>
                    <a:pt x="25680" y="148650"/>
                  </a:lnTo>
                  <a:lnTo>
                    <a:pt x="15156" y="144723"/>
                  </a:lnTo>
                  <a:lnTo>
                    <a:pt x="8141" y="137426"/>
                  </a:lnTo>
                  <a:lnTo>
                    <a:pt x="345" y="116840"/>
                  </a:lnTo>
                  <a:lnTo>
                    <a:pt x="0" y="95212"/>
                  </a:lnTo>
                  <a:lnTo>
                    <a:pt x="4027" y="36108"/>
                  </a:lnTo>
                  <a:lnTo>
                    <a:pt x="46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89474" y="3512911"/>
              <a:ext cx="256865" cy="230333"/>
            </a:xfrm>
            <a:custGeom>
              <a:avLst/>
              <a:gdLst/>
              <a:ahLst/>
              <a:cxnLst/>
              <a:rect l="0" t="0" r="0" b="0"/>
              <a:pathLst>
                <a:path w="256865" h="230333">
                  <a:moveTo>
                    <a:pt x="113473" y="13741"/>
                  </a:moveTo>
                  <a:lnTo>
                    <a:pt x="96706" y="8151"/>
                  </a:lnTo>
                  <a:lnTo>
                    <a:pt x="75996" y="11646"/>
                  </a:lnTo>
                  <a:lnTo>
                    <a:pt x="44268" y="26768"/>
                  </a:lnTo>
                  <a:lnTo>
                    <a:pt x="28903" y="40588"/>
                  </a:lnTo>
                  <a:lnTo>
                    <a:pt x="5558" y="88202"/>
                  </a:lnTo>
                  <a:lnTo>
                    <a:pt x="0" y="124840"/>
                  </a:lnTo>
                  <a:lnTo>
                    <a:pt x="3943" y="165332"/>
                  </a:lnTo>
                  <a:lnTo>
                    <a:pt x="12540" y="186789"/>
                  </a:lnTo>
                  <a:lnTo>
                    <a:pt x="18109" y="195787"/>
                  </a:lnTo>
                  <a:lnTo>
                    <a:pt x="48303" y="219629"/>
                  </a:lnTo>
                  <a:lnTo>
                    <a:pt x="92474" y="230332"/>
                  </a:lnTo>
                  <a:lnTo>
                    <a:pt x="131428" y="227914"/>
                  </a:lnTo>
                  <a:lnTo>
                    <a:pt x="182098" y="208211"/>
                  </a:lnTo>
                  <a:lnTo>
                    <a:pt x="224647" y="174906"/>
                  </a:lnTo>
                  <a:lnTo>
                    <a:pt x="246500" y="148451"/>
                  </a:lnTo>
                  <a:lnTo>
                    <a:pt x="254485" y="125475"/>
                  </a:lnTo>
                  <a:lnTo>
                    <a:pt x="256864" y="99665"/>
                  </a:lnTo>
                  <a:lnTo>
                    <a:pt x="254021" y="72596"/>
                  </a:lnTo>
                  <a:lnTo>
                    <a:pt x="245739" y="51207"/>
                  </a:lnTo>
                  <a:lnTo>
                    <a:pt x="221359" y="18412"/>
                  </a:lnTo>
                  <a:lnTo>
                    <a:pt x="195352" y="2126"/>
                  </a:lnTo>
                  <a:lnTo>
                    <a:pt x="172481" y="0"/>
                  </a:lnTo>
                  <a:lnTo>
                    <a:pt x="113473" y="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12604" y="3610168"/>
              <a:ext cx="132582" cy="137583"/>
            </a:xfrm>
            <a:custGeom>
              <a:avLst/>
              <a:gdLst/>
              <a:ahLst/>
              <a:cxnLst/>
              <a:rect l="0" t="0" r="0" b="0"/>
              <a:pathLst>
                <a:path w="132582" h="137583">
                  <a:moveTo>
                    <a:pt x="90468" y="42825"/>
                  </a:moveTo>
                  <a:lnTo>
                    <a:pt x="96057" y="26058"/>
                  </a:lnTo>
                  <a:lnTo>
                    <a:pt x="95363" y="18779"/>
                  </a:lnTo>
                  <a:lnTo>
                    <a:pt x="88354" y="4452"/>
                  </a:lnTo>
                  <a:lnTo>
                    <a:pt x="82039" y="865"/>
                  </a:lnTo>
                  <a:lnTo>
                    <a:pt x="65665" y="0"/>
                  </a:lnTo>
                  <a:lnTo>
                    <a:pt x="36715" y="11679"/>
                  </a:lnTo>
                  <a:lnTo>
                    <a:pt x="11500" y="35547"/>
                  </a:lnTo>
                  <a:lnTo>
                    <a:pt x="2728" y="57918"/>
                  </a:lnTo>
                  <a:lnTo>
                    <a:pt x="0" y="82288"/>
                  </a:lnTo>
                  <a:lnTo>
                    <a:pt x="2686" y="104818"/>
                  </a:lnTo>
                  <a:lnTo>
                    <a:pt x="10900" y="123410"/>
                  </a:lnTo>
                  <a:lnTo>
                    <a:pt x="16365" y="131644"/>
                  </a:lnTo>
                  <a:lnTo>
                    <a:pt x="23519" y="134793"/>
                  </a:lnTo>
                  <a:lnTo>
                    <a:pt x="31797" y="134553"/>
                  </a:lnTo>
                  <a:lnTo>
                    <a:pt x="40825" y="132053"/>
                  </a:lnTo>
                  <a:lnTo>
                    <a:pt x="48014" y="126877"/>
                  </a:lnTo>
                  <a:lnTo>
                    <a:pt x="59121" y="111767"/>
                  </a:lnTo>
                  <a:lnTo>
                    <a:pt x="71951" y="83530"/>
                  </a:lnTo>
                  <a:lnTo>
                    <a:pt x="78361" y="43500"/>
                  </a:lnTo>
                  <a:lnTo>
                    <a:pt x="89376" y="86693"/>
                  </a:lnTo>
                  <a:lnTo>
                    <a:pt x="106262" y="114705"/>
                  </a:lnTo>
                  <a:lnTo>
                    <a:pt x="132581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87299" y="3579294"/>
              <a:ext cx="63172" cy="160525"/>
            </a:xfrm>
            <a:custGeom>
              <a:avLst/>
              <a:gdLst/>
              <a:ahLst/>
              <a:cxnLst/>
              <a:rect l="0" t="0" r="0" b="0"/>
              <a:pathLst>
                <a:path w="63172" h="160525">
                  <a:moveTo>
                    <a:pt x="0" y="105285"/>
                  </a:moveTo>
                  <a:lnTo>
                    <a:pt x="3119" y="147976"/>
                  </a:lnTo>
                  <a:lnTo>
                    <a:pt x="5589" y="158312"/>
                  </a:lnTo>
                  <a:lnTo>
                    <a:pt x="7235" y="160524"/>
                  </a:lnTo>
                  <a:lnTo>
                    <a:pt x="9065" y="150503"/>
                  </a:lnTo>
                  <a:lnTo>
                    <a:pt x="5122" y="101188"/>
                  </a:lnTo>
                  <a:lnTo>
                    <a:pt x="15050" y="48324"/>
                  </a:lnTo>
                  <a:lnTo>
                    <a:pt x="27746" y="26936"/>
                  </a:lnTo>
                  <a:lnTo>
                    <a:pt x="48385" y="798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84940" y="3615258"/>
              <a:ext cx="113572" cy="174607"/>
            </a:xfrm>
            <a:custGeom>
              <a:avLst/>
              <a:gdLst/>
              <a:ahLst/>
              <a:cxnLst/>
              <a:rect l="0" t="0" r="0" b="0"/>
              <a:pathLst>
                <a:path w="113572" h="174607">
                  <a:moveTo>
                    <a:pt x="18173" y="79849"/>
                  </a:moveTo>
                  <a:lnTo>
                    <a:pt x="29351" y="68671"/>
                  </a:lnTo>
                  <a:lnTo>
                    <a:pt x="47317" y="63183"/>
                  </a:lnTo>
                  <a:lnTo>
                    <a:pt x="91390" y="54071"/>
                  </a:lnTo>
                  <a:lnTo>
                    <a:pt x="99740" y="48626"/>
                  </a:lnTo>
                  <a:lnTo>
                    <a:pt x="112137" y="33217"/>
                  </a:lnTo>
                  <a:lnTo>
                    <a:pt x="113571" y="25365"/>
                  </a:lnTo>
                  <a:lnTo>
                    <a:pt x="112187" y="17790"/>
                  </a:lnTo>
                  <a:lnTo>
                    <a:pt x="108925" y="10400"/>
                  </a:lnTo>
                  <a:lnTo>
                    <a:pt x="102071" y="5474"/>
                  </a:lnTo>
                  <a:lnTo>
                    <a:pt x="81977" y="0"/>
                  </a:lnTo>
                  <a:lnTo>
                    <a:pt x="49946" y="2508"/>
                  </a:lnTo>
                  <a:lnTo>
                    <a:pt x="31905" y="10770"/>
                  </a:lnTo>
                  <a:lnTo>
                    <a:pt x="23818" y="16249"/>
                  </a:lnTo>
                  <a:lnTo>
                    <a:pt x="11713" y="31695"/>
                  </a:lnTo>
                  <a:lnTo>
                    <a:pt x="3604" y="51429"/>
                  </a:lnTo>
                  <a:lnTo>
                    <a:pt x="0" y="75797"/>
                  </a:lnTo>
                  <a:lnTo>
                    <a:pt x="4637" y="99105"/>
                  </a:lnTo>
                  <a:lnTo>
                    <a:pt x="20401" y="128839"/>
                  </a:lnTo>
                  <a:lnTo>
                    <a:pt x="43010" y="152467"/>
                  </a:lnTo>
                  <a:lnTo>
                    <a:pt x="60797" y="164766"/>
                  </a:lnTo>
                  <a:lnTo>
                    <a:pt x="91872" y="174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40025" y="3586600"/>
              <a:ext cx="138241" cy="171680"/>
            </a:xfrm>
            <a:custGeom>
              <a:avLst/>
              <a:gdLst/>
              <a:ahLst/>
              <a:cxnLst/>
              <a:rect l="0" t="0" r="0" b="0"/>
              <a:pathLst>
                <a:path w="138241" h="171680">
                  <a:moveTo>
                    <a:pt x="0" y="66393"/>
                  </a:moveTo>
                  <a:lnTo>
                    <a:pt x="37478" y="74727"/>
                  </a:lnTo>
                  <a:lnTo>
                    <a:pt x="88901" y="76488"/>
                  </a:lnTo>
                  <a:lnTo>
                    <a:pt x="110092" y="70490"/>
                  </a:lnTo>
                  <a:lnTo>
                    <a:pt x="119018" y="65615"/>
                  </a:lnTo>
                  <a:lnTo>
                    <a:pt x="132055" y="50839"/>
                  </a:lnTo>
                  <a:lnTo>
                    <a:pt x="137170" y="41986"/>
                  </a:lnTo>
                  <a:lnTo>
                    <a:pt x="138240" y="33744"/>
                  </a:lnTo>
                  <a:lnTo>
                    <a:pt x="133189" y="18347"/>
                  </a:lnTo>
                  <a:lnTo>
                    <a:pt x="120026" y="6825"/>
                  </a:lnTo>
                  <a:lnTo>
                    <a:pt x="111603" y="2115"/>
                  </a:lnTo>
                  <a:lnTo>
                    <a:pt x="89765" y="0"/>
                  </a:lnTo>
                  <a:lnTo>
                    <a:pt x="66802" y="4130"/>
                  </a:lnTo>
                  <a:lnTo>
                    <a:pt x="48797" y="13764"/>
                  </a:lnTo>
                  <a:lnTo>
                    <a:pt x="36116" y="28965"/>
                  </a:lnTo>
                  <a:lnTo>
                    <a:pt x="27749" y="48588"/>
                  </a:lnTo>
                  <a:lnTo>
                    <a:pt x="24209" y="84775"/>
                  </a:lnTo>
                  <a:lnTo>
                    <a:pt x="35972" y="139741"/>
                  </a:lnTo>
                  <a:lnTo>
                    <a:pt x="41529" y="148047"/>
                  </a:lnTo>
                  <a:lnTo>
                    <a:pt x="73699" y="171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94228" y="3615926"/>
              <a:ext cx="266937" cy="320565"/>
            </a:xfrm>
            <a:custGeom>
              <a:avLst/>
              <a:gdLst/>
              <a:ahLst/>
              <a:cxnLst/>
              <a:rect l="0" t="0" r="0" b="0"/>
              <a:pathLst>
                <a:path w="266937" h="320565">
                  <a:moveTo>
                    <a:pt x="98480" y="89710"/>
                  </a:moveTo>
                  <a:lnTo>
                    <a:pt x="106814" y="52232"/>
                  </a:lnTo>
                  <a:lnTo>
                    <a:pt x="107546" y="40158"/>
                  </a:lnTo>
                  <a:lnTo>
                    <a:pt x="102120" y="20504"/>
                  </a:lnTo>
                  <a:lnTo>
                    <a:pt x="97396" y="11987"/>
                  </a:lnTo>
                  <a:lnTo>
                    <a:pt x="89569" y="6309"/>
                  </a:lnTo>
                  <a:lnTo>
                    <a:pt x="68393" y="0"/>
                  </a:lnTo>
                  <a:lnTo>
                    <a:pt x="46504" y="3436"/>
                  </a:lnTo>
                  <a:lnTo>
                    <a:pt x="35754" y="7627"/>
                  </a:lnTo>
                  <a:lnTo>
                    <a:pt x="20689" y="21643"/>
                  </a:lnTo>
                  <a:lnTo>
                    <a:pt x="1486" y="59237"/>
                  </a:lnTo>
                  <a:lnTo>
                    <a:pt x="0" y="82795"/>
                  </a:lnTo>
                  <a:lnTo>
                    <a:pt x="4409" y="106524"/>
                  </a:lnTo>
                  <a:lnTo>
                    <a:pt x="14166" y="124869"/>
                  </a:lnTo>
                  <a:lnTo>
                    <a:pt x="21214" y="128357"/>
                  </a:lnTo>
                  <a:lnTo>
                    <a:pt x="29422" y="128343"/>
                  </a:lnTo>
                  <a:lnTo>
                    <a:pt x="46730" y="122088"/>
                  </a:lnTo>
                  <a:lnTo>
                    <a:pt x="62222" y="111509"/>
                  </a:lnTo>
                  <a:lnTo>
                    <a:pt x="73787" y="95889"/>
                  </a:lnTo>
                  <a:lnTo>
                    <a:pt x="78509" y="86810"/>
                  </a:lnTo>
                  <a:lnTo>
                    <a:pt x="83996" y="83097"/>
                  </a:lnTo>
                  <a:lnTo>
                    <a:pt x="89994" y="82962"/>
                  </a:lnTo>
                  <a:lnTo>
                    <a:pt x="96333" y="85211"/>
                  </a:lnTo>
                  <a:lnTo>
                    <a:pt x="100557" y="91390"/>
                  </a:lnTo>
                  <a:lnTo>
                    <a:pt x="113485" y="147932"/>
                  </a:lnTo>
                  <a:lnTo>
                    <a:pt x="118341" y="202423"/>
                  </a:lnTo>
                  <a:lnTo>
                    <a:pt x="122421" y="258247"/>
                  </a:lnTo>
                  <a:lnTo>
                    <a:pt x="130228" y="320178"/>
                  </a:lnTo>
                  <a:lnTo>
                    <a:pt x="132514" y="320564"/>
                  </a:lnTo>
                  <a:lnTo>
                    <a:pt x="175019" y="273006"/>
                  </a:lnTo>
                  <a:lnTo>
                    <a:pt x="235600" y="244815"/>
                  </a:lnTo>
                  <a:lnTo>
                    <a:pt x="266936" y="226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78400" y="3589822"/>
              <a:ext cx="114351" cy="106818"/>
            </a:xfrm>
            <a:custGeom>
              <a:avLst/>
              <a:gdLst/>
              <a:ahLst/>
              <a:cxnLst/>
              <a:rect l="0" t="0" r="0" b="0"/>
              <a:pathLst>
                <a:path w="114351" h="106818">
                  <a:moveTo>
                    <a:pt x="9065" y="10529"/>
                  </a:moveTo>
                  <a:lnTo>
                    <a:pt x="732" y="48007"/>
                  </a:lnTo>
                  <a:lnTo>
                    <a:pt x="0" y="60081"/>
                  </a:lnTo>
                  <a:lnTo>
                    <a:pt x="5426" y="79735"/>
                  </a:lnTo>
                  <a:lnTo>
                    <a:pt x="10149" y="88252"/>
                  </a:lnTo>
                  <a:lnTo>
                    <a:pt x="24755" y="100834"/>
                  </a:lnTo>
                  <a:lnTo>
                    <a:pt x="33563" y="105828"/>
                  </a:lnTo>
                  <a:lnTo>
                    <a:pt x="42944" y="106817"/>
                  </a:lnTo>
                  <a:lnTo>
                    <a:pt x="62728" y="101677"/>
                  </a:lnTo>
                  <a:lnTo>
                    <a:pt x="88007" y="85629"/>
                  </a:lnTo>
                  <a:lnTo>
                    <a:pt x="99912" y="66523"/>
                  </a:lnTo>
                  <a:lnTo>
                    <a:pt x="110072" y="32579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69743" y="3589822"/>
              <a:ext cx="7236" cy="126344"/>
            </a:xfrm>
            <a:custGeom>
              <a:avLst/>
              <a:gdLst/>
              <a:ahLst/>
              <a:cxnLst/>
              <a:rect l="0" t="0" r="0" b="0"/>
              <a:pathLst>
                <a:path w="7236" h="12634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66450" y="34950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61206" y="3547709"/>
              <a:ext cx="73701" cy="157665"/>
            </a:xfrm>
            <a:custGeom>
              <a:avLst/>
              <a:gdLst/>
              <a:ahLst/>
              <a:cxnLst/>
              <a:rect l="0" t="0" r="0" b="0"/>
              <a:pathLst>
                <a:path w="73701" h="157665">
                  <a:moveTo>
                    <a:pt x="0" y="63170"/>
                  </a:moveTo>
                  <a:lnTo>
                    <a:pt x="17958" y="125451"/>
                  </a:lnTo>
                  <a:lnTo>
                    <a:pt x="24749" y="152072"/>
                  </a:lnTo>
                  <a:lnTo>
                    <a:pt x="28198" y="157533"/>
                  </a:lnTo>
                  <a:lnTo>
                    <a:pt x="31667" y="157664"/>
                  </a:lnTo>
                  <a:lnTo>
                    <a:pt x="35149" y="154242"/>
                  </a:lnTo>
                  <a:lnTo>
                    <a:pt x="45640" y="132659"/>
                  </a:lnTo>
                  <a:lnTo>
                    <a:pt x="58494" y="78283"/>
                  </a:lnTo>
                  <a:lnTo>
                    <a:pt x="65367" y="275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11637" y="3610602"/>
              <a:ext cx="154897" cy="127601"/>
            </a:xfrm>
            <a:custGeom>
              <a:avLst/>
              <a:gdLst/>
              <a:ahLst/>
              <a:cxnLst/>
              <a:rect l="0" t="0" r="0" b="0"/>
              <a:pathLst>
                <a:path w="154897" h="127601">
                  <a:moveTo>
                    <a:pt x="81196" y="52920"/>
                  </a:moveTo>
                  <a:lnTo>
                    <a:pt x="81196" y="30563"/>
                  </a:lnTo>
                  <a:lnTo>
                    <a:pt x="74957" y="13348"/>
                  </a:lnTo>
                  <a:lnTo>
                    <a:pt x="70018" y="5481"/>
                  </a:lnTo>
                  <a:lnTo>
                    <a:pt x="63216" y="1407"/>
                  </a:lnTo>
                  <a:lnTo>
                    <a:pt x="46299" y="0"/>
                  </a:lnTo>
                  <a:lnTo>
                    <a:pt x="30202" y="6393"/>
                  </a:lnTo>
                  <a:lnTo>
                    <a:pt x="22633" y="11374"/>
                  </a:lnTo>
                  <a:lnTo>
                    <a:pt x="11104" y="26266"/>
                  </a:lnTo>
                  <a:lnTo>
                    <a:pt x="3251" y="45753"/>
                  </a:lnTo>
                  <a:lnTo>
                    <a:pt x="0" y="81862"/>
                  </a:lnTo>
                  <a:lnTo>
                    <a:pt x="3385" y="104388"/>
                  </a:lnTo>
                  <a:lnTo>
                    <a:pt x="8265" y="110628"/>
                  </a:lnTo>
                  <a:lnTo>
                    <a:pt x="15028" y="113619"/>
                  </a:lnTo>
                  <a:lnTo>
                    <a:pt x="23046" y="114443"/>
                  </a:lnTo>
                  <a:lnTo>
                    <a:pt x="30731" y="111483"/>
                  </a:lnTo>
                  <a:lnTo>
                    <a:pt x="45509" y="98835"/>
                  </a:lnTo>
                  <a:lnTo>
                    <a:pt x="65655" y="62120"/>
                  </a:lnTo>
                  <a:lnTo>
                    <a:pt x="73509" y="41801"/>
                  </a:lnTo>
                  <a:lnTo>
                    <a:pt x="77242" y="39658"/>
                  </a:lnTo>
                  <a:lnTo>
                    <a:pt x="80899" y="42909"/>
                  </a:lnTo>
                  <a:lnTo>
                    <a:pt x="111335" y="100620"/>
                  </a:lnTo>
                  <a:lnTo>
                    <a:pt x="130940" y="122685"/>
                  </a:lnTo>
                  <a:lnTo>
                    <a:pt x="136586" y="126336"/>
                  </a:lnTo>
                  <a:lnTo>
                    <a:pt x="141519" y="127600"/>
                  </a:lnTo>
                  <a:lnTo>
                    <a:pt x="154896" y="126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87965" y="3421366"/>
              <a:ext cx="20682" cy="315856"/>
            </a:xfrm>
            <a:custGeom>
              <a:avLst/>
              <a:gdLst/>
              <a:ahLst/>
              <a:cxnLst/>
              <a:rect l="0" t="0" r="0" b="0"/>
              <a:pathLst>
                <a:path w="20682" h="315856">
                  <a:moveTo>
                    <a:pt x="20681" y="0"/>
                  </a:moveTo>
                  <a:lnTo>
                    <a:pt x="3893" y="63451"/>
                  </a:lnTo>
                  <a:lnTo>
                    <a:pt x="890" y="110957"/>
                  </a:lnTo>
                  <a:lnTo>
                    <a:pt x="0" y="162078"/>
                  </a:lnTo>
                  <a:lnTo>
                    <a:pt x="906" y="214270"/>
                  </a:lnTo>
                  <a:lnTo>
                    <a:pt x="6893" y="264439"/>
                  </a:lnTo>
                  <a:lnTo>
                    <a:pt x="1015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68651" y="3578100"/>
              <a:ext cx="86258" cy="159122"/>
            </a:xfrm>
            <a:custGeom>
              <a:avLst/>
              <a:gdLst/>
              <a:ahLst/>
              <a:cxnLst/>
              <a:rect l="0" t="0" r="0" b="0"/>
              <a:pathLst>
                <a:path w="86258" h="159122">
                  <a:moveTo>
                    <a:pt x="3167" y="85422"/>
                  </a:moveTo>
                  <a:lnTo>
                    <a:pt x="47129" y="65179"/>
                  </a:lnTo>
                  <a:lnTo>
                    <a:pt x="77413" y="46019"/>
                  </a:lnTo>
                  <a:lnTo>
                    <a:pt x="83080" y="38096"/>
                  </a:lnTo>
                  <a:lnTo>
                    <a:pt x="85688" y="29305"/>
                  </a:lnTo>
                  <a:lnTo>
                    <a:pt x="86257" y="19935"/>
                  </a:lnTo>
                  <a:lnTo>
                    <a:pt x="83127" y="12518"/>
                  </a:lnTo>
                  <a:lnTo>
                    <a:pt x="70291" y="1157"/>
                  </a:lnTo>
                  <a:lnTo>
                    <a:pt x="61954" y="0"/>
                  </a:lnTo>
                  <a:lnTo>
                    <a:pt x="43333" y="4952"/>
                  </a:lnTo>
                  <a:lnTo>
                    <a:pt x="26477" y="18072"/>
                  </a:lnTo>
                  <a:lnTo>
                    <a:pt x="12357" y="36771"/>
                  </a:lnTo>
                  <a:lnTo>
                    <a:pt x="2182" y="60680"/>
                  </a:lnTo>
                  <a:lnTo>
                    <a:pt x="0" y="86904"/>
                  </a:lnTo>
                  <a:lnTo>
                    <a:pt x="4099" y="111817"/>
                  </a:lnTo>
                  <a:lnTo>
                    <a:pt x="13720" y="130688"/>
                  </a:lnTo>
                  <a:lnTo>
                    <a:pt x="28913" y="143754"/>
                  </a:lnTo>
                  <a:lnTo>
                    <a:pt x="55809" y="159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98160" y="3599923"/>
              <a:ext cx="109799" cy="147828"/>
            </a:xfrm>
            <a:custGeom>
              <a:avLst/>
              <a:gdLst/>
              <a:ahLst/>
              <a:cxnLst/>
              <a:rect l="0" t="0" r="0" b="0"/>
              <a:pathLst>
                <a:path w="109799" h="147828">
                  <a:moveTo>
                    <a:pt x="0" y="63599"/>
                  </a:moveTo>
                  <a:lnTo>
                    <a:pt x="5589" y="125691"/>
                  </a:lnTo>
                  <a:lnTo>
                    <a:pt x="6065" y="129560"/>
                  </a:lnTo>
                  <a:lnTo>
                    <a:pt x="5214" y="128630"/>
                  </a:lnTo>
                  <a:lnTo>
                    <a:pt x="3476" y="124501"/>
                  </a:lnTo>
                  <a:lnTo>
                    <a:pt x="458" y="71518"/>
                  </a:lnTo>
                  <a:lnTo>
                    <a:pt x="2543" y="46061"/>
                  </a:lnTo>
                  <a:lnTo>
                    <a:pt x="11269" y="23049"/>
                  </a:lnTo>
                  <a:lnTo>
                    <a:pt x="29185" y="7362"/>
                  </a:lnTo>
                  <a:lnTo>
                    <a:pt x="40513" y="1541"/>
                  </a:lnTo>
                  <a:lnTo>
                    <a:pt x="50406" y="0"/>
                  </a:lnTo>
                  <a:lnTo>
                    <a:pt x="67636" y="4527"/>
                  </a:lnTo>
                  <a:lnTo>
                    <a:pt x="79973" y="17458"/>
                  </a:lnTo>
                  <a:lnTo>
                    <a:pt x="104911" y="74698"/>
                  </a:lnTo>
                  <a:lnTo>
                    <a:pt x="109798" y="95438"/>
                  </a:lnTo>
                  <a:lnTo>
                    <a:pt x="105285" y="147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82645" y="3410838"/>
              <a:ext cx="26086" cy="294799"/>
            </a:xfrm>
            <a:custGeom>
              <a:avLst/>
              <a:gdLst/>
              <a:ahLst/>
              <a:cxnLst/>
              <a:rect l="0" t="0" r="0" b="0"/>
              <a:pathLst>
                <a:path w="26086" h="294799">
                  <a:moveTo>
                    <a:pt x="26085" y="0"/>
                  </a:moveTo>
                  <a:lnTo>
                    <a:pt x="11431" y="49551"/>
                  </a:lnTo>
                  <a:lnTo>
                    <a:pt x="6925" y="100080"/>
                  </a:lnTo>
                  <a:lnTo>
                    <a:pt x="0" y="153915"/>
                  </a:lnTo>
                  <a:lnTo>
                    <a:pt x="1718" y="212501"/>
                  </a:lnTo>
                  <a:lnTo>
                    <a:pt x="4374" y="273689"/>
                  </a:lnTo>
                  <a:lnTo>
                    <a:pt x="50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92916" y="352665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372" y="14655"/>
                  </a:lnTo>
                  <a:lnTo>
                    <a:pt x="77409" y="20963"/>
                  </a:lnTo>
                  <a:lnTo>
                    <a:pt x="27335" y="322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35973" y="3374281"/>
              <a:ext cx="187148" cy="413634"/>
            </a:xfrm>
            <a:custGeom>
              <a:avLst/>
              <a:gdLst/>
              <a:ahLst/>
              <a:cxnLst/>
              <a:rect l="0" t="0" r="0" b="0"/>
              <a:pathLst>
                <a:path w="187148" h="413634">
                  <a:moveTo>
                    <a:pt x="136011" y="236598"/>
                  </a:moveTo>
                  <a:lnTo>
                    <a:pt x="119243" y="225420"/>
                  </a:lnTo>
                  <a:lnTo>
                    <a:pt x="86459" y="218468"/>
                  </a:lnTo>
                  <a:lnTo>
                    <a:pt x="63685" y="223081"/>
                  </a:lnTo>
                  <a:lnTo>
                    <a:pt x="43034" y="234100"/>
                  </a:lnTo>
                  <a:lnTo>
                    <a:pt x="19425" y="260035"/>
                  </a:lnTo>
                  <a:lnTo>
                    <a:pt x="8935" y="279770"/>
                  </a:lnTo>
                  <a:lnTo>
                    <a:pt x="1075" y="329441"/>
                  </a:lnTo>
                  <a:lnTo>
                    <a:pt x="0" y="356630"/>
                  </a:lnTo>
                  <a:lnTo>
                    <a:pt x="5761" y="378074"/>
                  </a:lnTo>
                  <a:lnTo>
                    <a:pt x="28524" y="410903"/>
                  </a:lnTo>
                  <a:lnTo>
                    <a:pt x="37447" y="413633"/>
                  </a:lnTo>
                  <a:lnTo>
                    <a:pt x="59839" y="410427"/>
                  </a:lnTo>
                  <a:lnTo>
                    <a:pt x="79150" y="398084"/>
                  </a:lnTo>
                  <a:lnTo>
                    <a:pt x="110611" y="361563"/>
                  </a:lnTo>
                  <a:lnTo>
                    <a:pt x="139355" y="303743"/>
                  </a:lnTo>
                  <a:lnTo>
                    <a:pt x="159359" y="253244"/>
                  </a:lnTo>
                  <a:lnTo>
                    <a:pt x="172044" y="202406"/>
                  </a:lnTo>
                  <a:lnTo>
                    <a:pt x="180043" y="145833"/>
                  </a:lnTo>
                  <a:lnTo>
                    <a:pt x="186952" y="94927"/>
                  </a:lnTo>
                  <a:lnTo>
                    <a:pt x="187147" y="38642"/>
                  </a:lnTo>
                  <a:lnTo>
                    <a:pt x="181318" y="0"/>
                  </a:lnTo>
                  <a:lnTo>
                    <a:pt x="180254" y="487"/>
                  </a:lnTo>
                  <a:lnTo>
                    <a:pt x="166858" y="51660"/>
                  </a:lnTo>
                  <a:lnTo>
                    <a:pt x="153413" y="104141"/>
                  </a:lnTo>
                  <a:lnTo>
                    <a:pt x="147897" y="166804"/>
                  </a:lnTo>
                  <a:lnTo>
                    <a:pt x="149927" y="225455"/>
                  </a:lnTo>
                  <a:lnTo>
                    <a:pt x="152724" y="252703"/>
                  </a:lnTo>
                  <a:lnTo>
                    <a:pt x="151227" y="298791"/>
                  </a:lnTo>
                  <a:lnTo>
                    <a:pt x="164889" y="353496"/>
                  </a:lnTo>
                  <a:lnTo>
                    <a:pt x="167596" y="362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53220" y="3581018"/>
              <a:ext cx="118480" cy="166733"/>
            </a:xfrm>
            <a:custGeom>
              <a:avLst/>
              <a:gdLst/>
              <a:ahLst/>
              <a:cxnLst/>
              <a:rect l="0" t="0" r="0" b="0"/>
              <a:pathLst>
                <a:path w="118480" h="166733">
                  <a:moveTo>
                    <a:pt x="24048" y="71976"/>
                  </a:moveTo>
                  <a:lnTo>
                    <a:pt x="77922" y="54017"/>
                  </a:lnTo>
                  <a:lnTo>
                    <a:pt x="98295" y="47226"/>
                  </a:lnTo>
                  <a:lnTo>
                    <a:pt x="112808" y="34070"/>
                  </a:lnTo>
                  <a:lnTo>
                    <a:pt x="118317" y="25648"/>
                  </a:lnTo>
                  <a:lnTo>
                    <a:pt x="118479" y="17694"/>
                  </a:lnTo>
                  <a:lnTo>
                    <a:pt x="115078" y="10051"/>
                  </a:lnTo>
                  <a:lnTo>
                    <a:pt x="109301" y="2617"/>
                  </a:lnTo>
                  <a:lnTo>
                    <a:pt x="101940" y="0"/>
                  </a:lnTo>
                  <a:lnTo>
                    <a:pt x="84403" y="3332"/>
                  </a:lnTo>
                  <a:lnTo>
                    <a:pt x="54799" y="18361"/>
                  </a:lnTo>
                  <a:lnTo>
                    <a:pt x="29389" y="43222"/>
                  </a:lnTo>
                  <a:lnTo>
                    <a:pt x="4157" y="93405"/>
                  </a:lnTo>
                  <a:lnTo>
                    <a:pt x="259" y="103809"/>
                  </a:lnTo>
                  <a:lnTo>
                    <a:pt x="0" y="113085"/>
                  </a:lnTo>
                  <a:lnTo>
                    <a:pt x="5951" y="129631"/>
                  </a:lnTo>
                  <a:lnTo>
                    <a:pt x="19514" y="141664"/>
                  </a:lnTo>
                  <a:lnTo>
                    <a:pt x="76690" y="166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42724" y="3631936"/>
              <a:ext cx="76700" cy="121514"/>
            </a:xfrm>
            <a:custGeom>
              <a:avLst/>
              <a:gdLst/>
              <a:ahLst/>
              <a:cxnLst/>
              <a:rect l="0" t="0" r="0" b="0"/>
              <a:pathLst>
                <a:path w="76700" h="121514">
                  <a:moveTo>
                    <a:pt x="76699" y="0"/>
                  </a:moveTo>
                  <a:lnTo>
                    <a:pt x="45417" y="9576"/>
                  </a:lnTo>
                  <a:lnTo>
                    <a:pt x="29261" y="20244"/>
                  </a:lnTo>
                  <a:lnTo>
                    <a:pt x="17401" y="39023"/>
                  </a:lnTo>
                  <a:lnTo>
                    <a:pt x="255" y="83618"/>
                  </a:lnTo>
                  <a:lnTo>
                    <a:pt x="0" y="93180"/>
                  </a:lnTo>
                  <a:lnTo>
                    <a:pt x="5957" y="110044"/>
                  </a:lnTo>
                  <a:lnTo>
                    <a:pt x="13159" y="115477"/>
                  </a:lnTo>
                  <a:lnTo>
                    <a:pt x="33641" y="121513"/>
                  </a:lnTo>
                  <a:lnTo>
                    <a:pt x="48984" y="121077"/>
                  </a:lnTo>
                  <a:lnTo>
                    <a:pt x="66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72065" y="3663522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72065" y="37266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37134" y="3631305"/>
              <a:ext cx="189347" cy="137503"/>
            </a:xfrm>
            <a:custGeom>
              <a:avLst/>
              <a:gdLst/>
              <a:ahLst/>
              <a:cxnLst/>
              <a:rect l="0" t="0" r="0" b="0"/>
              <a:pathLst>
                <a:path w="189347" h="137503">
                  <a:moveTo>
                    <a:pt x="19160" y="74331"/>
                  </a:moveTo>
                  <a:lnTo>
                    <a:pt x="13571" y="91098"/>
                  </a:lnTo>
                  <a:lnTo>
                    <a:pt x="10755" y="92528"/>
                  </a:lnTo>
                  <a:lnTo>
                    <a:pt x="7708" y="89972"/>
                  </a:lnTo>
                  <a:lnTo>
                    <a:pt x="4506" y="84758"/>
                  </a:lnTo>
                  <a:lnTo>
                    <a:pt x="0" y="55064"/>
                  </a:lnTo>
                  <a:lnTo>
                    <a:pt x="4254" y="22219"/>
                  </a:lnTo>
                  <a:lnTo>
                    <a:pt x="9223" y="13853"/>
                  </a:lnTo>
                  <a:lnTo>
                    <a:pt x="24102" y="1439"/>
                  </a:lnTo>
                  <a:lnTo>
                    <a:pt x="31814" y="0"/>
                  </a:lnTo>
                  <a:lnTo>
                    <a:pt x="39294" y="1380"/>
                  </a:lnTo>
                  <a:lnTo>
                    <a:pt x="46621" y="4640"/>
                  </a:lnTo>
                  <a:lnTo>
                    <a:pt x="57881" y="17621"/>
                  </a:lnTo>
                  <a:lnTo>
                    <a:pt x="74642" y="54550"/>
                  </a:lnTo>
                  <a:lnTo>
                    <a:pt x="78375" y="57634"/>
                  </a:lnTo>
                  <a:lnTo>
                    <a:pt x="82033" y="56181"/>
                  </a:lnTo>
                  <a:lnTo>
                    <a:pt x="89218" y="45207"/>
                  </a:lnTo>
                  <a:lnTo>
                    <a:pt x="96311" y="28632"/>
                  </a:lnTo>
                  <a:lnTo>
                    <a:pt x="103349" y="22808"/>
                  </a:lnTo>
                  <a:lnTo>
                    <a:pt x="123648" y="16337"/>
                  </a:lnTo>
                  <a:lnTo>
                    <a:pt x="133273" y="18121"/>
                  </a:lnTo>
                  <a:lnTo>
                    <a:pt x="150205" y="29462"/>
                  </a:lnTo>
                  <a:lnTo>
                    <a:pt x="185367" y="85542"/>
                  </a:lnTo>
                  <a:lnTo>
                    <a:pt x="189346" y="106220"/>
                  </a:lnTo>
                  <a:lnTo>
                    <a:pt x="187616" y="137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80630" y="3653745"/>
              <a:ext cx="175748" cy="118309"/>
            </a:xfrm>
            <a:custGeom>
              <a:avLst/>
              <a:gdLst/>
              <a:ahLst/>
              <a:cxnLst/>
              <a:rect l="0" t="0" r="0" b="0"/>
              <a:pathLst>
                <a:path w="175748" h="118309">
                  <a:moveTo>
                    <a:pt x="102048" y="51891"/>
                  </a:moveTo>
                  <a:lnTo>
                    <a:pt x="81805" y="7928"/>
                  </a:lnTo>
                  <a:lnTo>
                    <a:pt x="74514" y="2695"/>
                  </a:lnTo>
                  <a:lnTo>
                    <a:pt x="66145" y="377"/>
                  </a:lnTo>
                  <a:lnTo>
                    <a:pt x="57056" y="0"/>
                  </a:lnTo>
                  <a:lnTo>
                    <a:pt x="37598" y="5822"/>
                  </a:lnTo>
                  <a:lnTo>
                    <a:pt x="27496" y="10650"/>
                  </a:lnTo>
                  <a:lnTo>
                    <a:pt x="13151" y="25373"/>
                  </a:lnTo>
                  <a:lnTo>
                    <a:pt x="4047" y="44784"/>
                  </a:lnTo>
                  <a:lnTo>
                    <a:pt x="0" y="69009"/>
                  </a:lnTo>
                  <a:lnTo>
                    <a:pt x="4440" y="89135"/>
                  </a:lnTo>
                  <a:lnTo>
                    <a:pt x="8901" y="97777"/>
                  </a:lnTo>
                  <a:lnTo>
                    <a:pt x="16553" y="102369"/>
                  </a:lnTo>
                  <a:lnTo>
                    <a:pt x="37534" y="104351"/>
                  </a:lnTo>
                  <a:lnTo>
                    <a:pt x="46170" y="100903"/>
                  </a:lnTo>
                  <a:lnTo>
                    <a:pt x="58886" y="87712"/>
                  </a:lnTo>
                  <a:lnTo>
                    <a:pt x="65317" y="67032"/>
                  </a:lnTo>
                  <a:lnTo>
                    <a:pt x="67033" y="54966"/>
                  </a:lnTo>
                  <a:lnTo>
                    <a:pt x="69346" y="50432"/>
                  </a:lnTo>
                  <a:lnTo>
                    <a:pt x="72058" y="50918"/>
                  </a:lnTo>
                  <a:lnTo>
                    <a:pt x="109777" y="100120"/>
                  </a:lnTo>
                  <a:lnTo>
                    <a:pt x="135923" y="116224"/>
                  </a:lnTo>
                  <a:lnTo>
                    <a:pt x="152588" y="118308"/>
                  </a:lnTo>
                  <a:lnTo>
                    <a:pt x="175747" y="115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98491" y="3463480"/>
              <a:ext cx="21058" cy="294800"/>
            </a:xfrm>
            <a:custGeom>
              <a:avLst/>
              <a:gdLst/>
              <a:ahLst/>
              <a:cxnLst/>
              <a:rect l="0" t="0" r="0" b="0"/>
              <a:pathLst>
                <a:path w="21058" h="294800">
                  <a:moveTo>
                    <a:pt x="0" y="0"/>
                  </a:moveTo>
                  <a:lnTo>
                    <a:pt x="8332" y="57264"/>
                  </a:lnTo>
                  <a:lnTo>
                    <a:pt x="15683" y="118157"/>
                  </a:lnTo>
                  <a:lnTo>
                    <a:pt x="12759" y="175245"/>
                  </a:lnTo>
                  <a:lnTo>
                    <a:pt x="10968" y="231582"/>
                  </a:lnTo>
                  <a:lnTo>
                    <a:pt x="13777" y="267489"/>
                  </a:lnTo>
                  <a:lnTo>
                    <a:pt x="21057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56092" y="3594762"/>
              <a:ext cx="95422" cy="179893"/>
            </a:xfrm>
            <a:custGeom>
              <a:avLst/>
              <a:gdLst/>
              <a:ahLst/>
              <a:cxnLst/>
              <a:rect l="0" t="0" r="0" b="0"/>
              <a:pathLst>
                <a:path w="95422" h="179893">
                  <a:moveTo>
                    <a:pt x="74026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21320" y="5612"/>
                  </a:lnTo>
                  <a:lnTo>
                    <a:pt x="5367" y="15737"/>
                  </a:lnTo>
                  <a:lnTo>
                    <a:pt x="1347" y="22883"/>
                  </a:lnTo>
                  <a:lnTo>
                    <a:pt x="0" y="40182"/>
                  </a:lnTo>
                  <a:lnTo>
                    <a:pt x="3618" y="47368"/>
                  </a:lnTo>
                  <a:lnTo>
                    <a:pt x="46947" y="82369"/>
                  </a:lnTo>
                  <a:lnTo>
                    <a:pt x="74191" y="98009"/>
                  </a:lnTo>
                  <a:lnTo>
                    <a:pt x="90087" y="114515"/>
                  </a:lnTo>
                  <a:lnTo>
                    <a:pt x="94092" y="123830"/>
                  </a:lnTo>
                  <a:lnTo>
                    <a:pt x="95421" y="143538"/>
                  </a:lnTo>
                  <a:lnTo>
                    <a:pt x="88994" y="160876"/>
                  </a:lnTo>
                  <a:lnTo>
                    <a:pt x="84005" y="168775"/>
                  </a:lnTo>
                  <a:lnTo>
                    <a:pt x="75999" y="174042"/>
                  </a:lnTo>
                  <a:lnTo>
                    <a:pt x="54626" y="179892"/>
                  </a:lnTo>
                  <a:lnTo>
                    <a:pt x="326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03651" y="35161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79282" y="469900"/>
            <a:ext cx="4605533" cy="710999"/>
            <a:chOff x="879282" y="469900"/>
            <a:chExt cx="4605533" cy="710999"/>
          </a:xfrm>
        </p:grpSpPr>
        <p:sp>
          <p:nvSpPr>
            <p:cNvPr id="2" name="Freeform 1"/>
            <p:cNvSpPr/>
            <p:nvPr/>
          </p:nvSpPr>
          <p:spPr>
            <a:xfrm>
              <a:off x="1163552" y="549188"/>
              <a:ext cx="29141" cy="600126"/>
            </a:xfrm>
            <a:custGeom>
              <a:avLst/>
              <a:gdLst/>
              <a:ahLst/>
              <a:cxnLst/>
              <a:rect l="0" t="0" r="0" b="0"/>
              <a:pathLst>
                <a:path w="29141" h="60012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9" y="218049"/>
                  </a:lnTo>
                  <a:lnTo>
                    <a:pt x="14654" y="274137"/>
                  </a:lnTo>
                  <a:lnTo>
                    <a:pt x="18211" y="319151"/>
                  </a:lnTo>
                  <a:lnTo>
                    <a:pt x="23333" y="378053"/>
                  </a:lnTo>
                  <a:lnTo>
                    <a:pt x="29140" y="427091"/>
                  </a:lnTo>
                  <a:lnTo>
                    <a:pt x="25513" y="489776"/>
                  </a:lnTo>
                  <a:lnTo>
                    <a:pt x="21937" y="544359"/>
                  </a:lnTo>
                  <a:lnTo>
                    <a:pt x="21057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9282" y="469900"/>
              <a:ext cx="568540" cy="89818"/>
            </a:xfrm>
            <a:custGeom>
              <a:avLst/>
              <a:gdLst/>
              <a:ahLst/>
              <a:cxnLst/>
              <a:rect l="0" t="0" r="0" b="0"/>
              <a:pathLst>
                <a:path w="568540" h="89818">
                  <a:moveTo>
                    <a:pt x="568539" y="5589"/>
                  </a:moveTo>
                  <a:lnTo>
                    <a:pt x="551772" y="0"/>
                  </a:lnTo>
                  <a:lnTo>
                    <a:pt x="534181" y="375"/>
                  </a:lnTo>
                  <a:lnTo>
                    <a:pt x="482776" y="13308"/>
                  </a:lnTo>
                  <a:lnTo>
                    <a:pt x="422556" y="30247"/>
                  </a:lnTo>
                  <a:lnTo>
                    <a:pt x="364835" y="36976"/>
                  </a:lnTo>
                  <a:lnTo>
                    <a:pt x="306231" y="51648"/>
                  </a:lnTo>
                  <a:lnTo>
                    <a:pt x="251652" y="56281"/>
                  </a:lnTo>
                  <a:lnTo>
                    <a:pt x="192299" y="65082"/>
                  </a:lnTo>
                  <a:lnTo>
                    <a:pt x="139848" y="71153"/>
                  </a:lnTo>
                  <a:lnTo>
                    <a:pt x="78577" y="83270"/>
                  </a:lnTo>
                  <a:lnTo>
                    <a:pt x="20375" y="88524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5274" y="886100"/>
              <a:ext cx="252548" cy="216731"/>
            </a:xfrm>
            <a:custGeom>
              <a:avLst/>
              <a:gdLst/>
              <a:ahLst/>
              <a:cxnLst/>
              <a:rect l="0" t="0" r="0" b="0"/>
              <a:pathLst>
                <a:path w="252548" h="216731">
                  <a:moveTo>
                    <a:pt x="144661" y="0"/>
                  </a:moveTo>
                  <a:lnTo>
                    <a:pt x="122305" y="0"/>
                  </a:lnTo>
                  <a:lnTo>
                    <a:pt x="105089" y="6239"/>
                  </a:lnTo>
                  <a:lnTo>
                    <a:pt x="60551" y="37086"/>
                  </a:lnTo>
                  <a:lnTo>
                    <a:pt x="22306" y="84952"/>
                  </a:lnTo>
                  <a:lnTo>
                    <a:pt x="6503" y="121617"/>
                  </a:lnTo>
                  <a:lnTo>
                    <a:pt x="0" y="162117"/>
                  </a:lnTo>
                  <a:lnTo>
                    <a:pt x="4718" y="183576"/>
                  </a:lnTo>
                  <a:lnTo>
                    <a:pt x="9252" y="192574"/>
                  </a:lnTo>
                  <a:lnTo>
                    <a:pt x="26768" y="205691"/>
                  </a:lnTo>
                  <a:lnTo>
                    <a:pt x="52490" y="214251"/>
                  </a:lnTo>
                  <a:lnTo>
                    <a:pt x="104093" y="216730"/>
                  </a:lnTo>
                  <a:lnTo>
                    <a:pt x="148889" y="203686"/>
                  </a:lnTo>
                  <a:lnTo>
                    <a:pt x="183739" y="183834"/>
                  </a:lnTo>
                  <a:lnTo>
                    <a:pt x="237890" y="125843"/>
                  </a:lnTo>
                  <a:lnTo>
                    <a:pt x="249657" y="105063"/>
                  </a:lnTo>
                  <a:lnTo>
                    <a:pt x="252547" y="84130"/>
                  </a:lnTo>
                  <a:lnTo>
                    <a:pt x="244871" y="42094"/>
                  </a:lnTo>
                  <a:lnTo>
                    <a:pt x="229855" y="16112"/>
                  </a:lnTo>
                  <a:lnTo>
                    <a:pt x="221344" y="10741"/>
                  </a:lnTo>
                  <a:lnTo>
                    <a:pt x="199410" y="4774"/>
                  </a:lnTo>
                  <a:lnTo>
                    <a:pt x="166342" y="7004"/>
                  </a:lnTo>
                  <a:lnTo>
                    <a:pt x="11307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61492" y="854515"/>
              <a:ext cx="102268" cy="208172"/>
            </a:xfrm>
            <a:custGeom>
              <a:avLst/>
              <a:gdLst/>
              <a:ahLst/>
              <a:cxnLst/>
              <a:rect l="0" t="0" r="0" b="0"/>
              <a:pathLst>
                <a:path w="102268" h="208172">
                  <a:moveTo>
                    <a:pt x="18039" y="63171"/>
                  </a:moveTo>
                  <a:lnTo>
                    <a:pt x="12450" y="79938"/>
                  </a:lnTo>
                  <a:lnTo>
                    <a:pt x="16892" y="132687"/>
                  </a:lnTo>
                  <a:lnTo>
                    <a:pt x="25915" y="189379"/>
                  </a:lnTo>
                  <a:lnTo>
                    <a:pt x="26219" y="208171"/>
                  </a:lnTo>
                  <a:lnTo>
                    <a:pt x="24662" y="206631"/>
                  </a:lnTo>
                  <a:lnTo>
                    <a:pt x="7168" y="148324"/>
                  </a:lnTo>
                  <a:lnTo>
                    <a:pt x="0" y="109848"/>
                  </a:lnTo>
                  <a:lnTo>
                    <a:pt x="996" y="67642"/>
                  </a:lnTo>
                  <a:lnTo>
                    <a:pt x="6955" y="44101"/>
                  </a:lnTo>
                  <a:lnTo>
                    <a:pt x="17402" y="21940"/>
                  </a:lnTo>
                  <a:lnTo>
                    <a:pt x="26973" y="14626"/>
                  </a:lnTo>
                  <a:lnTo>
                    <a:pt x="64880" y="4333"/>
                  </a:lnTo>
                  <a:lnTo>
                    <a:pt x="1022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09006" y="882903"/>
              <a:ext cx="155479" cy="224297"/>
            </a:xfrm>
            <a:custGeom>
              <a:avLst/>
              <a:gdLst/>
              <a:ahLst/>
              <a:cxnLst/>
              <a:rect l="0" t="0" r="0" b="0"/>
              <a:pathLst>
                <a:path w="155479" h="224297">
                  <a:moveTo>
                    <a:pt x="17924" y="108482"/>
                  </a:moveTo>
                  <a:lnTo>
                    <a:pt x="79035" y="90524"/>
                  </a:lnTo>
                  <a:lnTo>
                    <a:pt x="133466" y="67744"/>
                  </a:lnTo>
                  <a:lnTo>
                    <a:pt x="148435" y="51772"/>
                  </a:lnTo>
                  <a:lnTo>
                    <a:pt x="154064" y="42599"/>
                  </a:lnTo>
                  <a:lnTo>
                    <a:pt x="155478" y="34144"/>
                  </a:lnTo>
                  <a:lnTo>
                    <a:pt x="154080" y="26168"/>
                  </a:lnTo>
                  <a:lnTo>
                    <a:pt x="150809" y="18511"/>
                  </a:lnTo>
                  <a:lnTo>
                    <a:pt x="137815" y="6884"/>
                  </a:lnTo>
                  <a:lnTo>
                    <a:pt x="129437" y="2145"/>
                  </a:lnTo>
                  <a:lnTo>
                    <a:pt x="104530" y="0"/>
                  </a:lnTo>
                  <a:lnTo>
                    <a:pt x="76303" y="4116"/>
                  </a:lnTo>
                  <a:lnTo>
                    <a:pt x="41851" y="19587"/>
                  </a:lnTo>
                  <a:lnTo>
                    <a:pt x="24269" y="32318"/>
                  </a:lnTo>
                  <a:lnTo>
                    <a:pt x="11775" y="48895"/>
                  </a:lnTo>
                  <a:lnTo>
                    <a:pt x="3493" y="69131"/>
                  </a:lnTo>
                  <a:lnTo>
                    <a:pt x="0" y="105661"/>
                  </a:lnTo>
                  <a:lnTo>
                    <a:pt x="7024" y="139232"/>
                  </a:lnTo>
                  <a:lnTo>
                    <a:pt x="17369" y="160753"/>
                  </a:lnTo>
                  <a:lnTo>
                    <a:pt x="41936" y="187011"/>
                  </a:lnTo>
                  <a:lnTo>
                    <a:pt x="77031" y="204019"/>
                  </a:lnTo>
                  <a:lnTo>
                    <a:pt x="135297" y="220817"/>
                  </a:lnTo>
                  <a:lnTo>
                    <a:pt x="154795" y="224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44155" y="921141"/>
              <a:ext cx="224973" cy="186059"/>
            </a:xfrm>
            <a:custGeom>
              <a:avLst/>
              <a:gdLst/>
              <a:ahLst/>
              <a:cxnLst/>
              <a:rect l="0" t="0" r="0" b="0"/>
              <a:pathLst>
                <a:path w="224973" h="186059">
                  <a:moveTo>
                    <a:pt x="151273" y="70244"/>
                  </a:moveTo>
                  <a:lnTo>
                    <a:pt x="140095" y="59066"/>
                  </a:lnTo>
                  <a:lnTo>
                    <a:pt x="120252" y="21026"/>
                  </a:lnTo>
                  <a:lnTo>
                    <a:pt x="99661" y="8205"/>
                  </a:lnTo>
                  <a:lnTo>
                    <a:pt x="61761" y="0"/>
                  </a:lnTo>
                  <a:lnTo>
                    <a:pt x="50654" y="2357"/>
                  </a:lnTo>
                  <a:lnTo>
                    <a:pt x="32074" y="14336"/>
                  </a:lnTo>
                  <a:lnTo>
                    <a:pt x="14049" y="40811"/>
                  </a:lnTo>
                  <a:lnTo>
                    <a:pt x="1299" y="70882"/>
                  </a:lnTo>
                  <a:lnTo>
                    <a:pt x="0" y="94704"/>
                  </a:lnTo>
                  <a:lnTo>
                    <a:pt x="8698" y="142536"/>
                  </a:lnTo>
                  <a:lnTo>
                    <a:pt x="14109" y="151194"/>
                  </a:lnTo>
                  <a:lnTo>
                    <a:pt x="29480" y="163934"/>
                  </a:lnTo>
                  <a:lnTo>
                    <a:pt x="38492" y="165459"/>
                  </a:lnTo>
                  <a:lnTo>
                    <a:pt x="57864" y="160915"/>
                  </a:lnTo>
                  <a:lnTo>
                    <a:pt x="82912" y="145203"/>
                  </a:lnTo>
                  <a:lnTo>
                    <a:pt x="105151" y="125729"/>
                  </a:lnTo>
                  <a:lnTo>
                    <a:pt x="120970" y="99552"/>
                  </a:lnTo>
                  <a:lnTo>
                    <a:pt x="129559" y="59049"/>
                  </a:lnTo>
                  <a:lnTo>
                    <a:pt x="132118" y="59271"/>
                  </a:lnTo>
                  <a:lnTo>
                    <a:pt x="134993" y="62929"/>
                  </a:lnTo>
                  <a:lnTo>
                    <a:pt x="151418" y="122629"/>
                  </a:lnTo>
                  <a:lnTo>
                    <a:pt x="169903" y="148807"/>
                  </a:lnTo>
                  <a:lnTo>
                    <a:pt x="224972" y="18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03787" y="712574"/>
              <a:ext cx="154854" cy="405591"/>
            </a:xfrm>
            <a:custGeom>
              <a:avLst/>
              <a:gdLst/>
              <a:ahLst/>
              <a:cxnLst/>
              <a:rect l="0" t="0" r="0" b="0"/>
              <a:pathLst>
                <a:path w="154854" h="405591">
                  <a:moveTo>
                    <a:pt x="123267" y="278811"/>
                  </a:moveTo>
                  <a:lnTo>
                    <a:pt x="113692" y="254764"/>
                  </a:lnTo>
                  <a:lnTo>
                    <a:pt x="103024" y="240438"/>
                  </a:lnTo>
                  <a:lnTo>
                    <a:pt x="78275" y="224807"/>
                  </a:lnTo>
                  <a:lnTo>
                    <a:pt x="68706" y="224091"/>
                  </a:lnTo>
                  <a:lnTo>
                    <a:pt x="48715" y="229535"/>
                  </a:lnTo>
                  <a:lnTo>
                    <a:pt x="23319" y="245753"/>
                  </a:lnTo>
                  <a:lnTo>
                    <a:pt x="11386" y="261779"/>
                  </a:lnTo>
                  <a:lnTo>
                    <a:pt x="3352" y="281770"/>
                  </a:lnTo>
                  <a:lnTo>
                    <a:pt x="0" y="319332"/>
                  </a:lnTo>
                  <a:lnTo>
                    <a:pt x="7065" y="357758"/>
                  </a:lnTo>
                  <a:lnTo>
                    <a:pt x="23456" y="385001"/>
                  </a:lnTo>
                  <a:lnTo>
                    <a:pt x="36403" y="400486"/>
                  </a:lnTo>
                  <a:lnTo>
                    <a:pt x="44301" y="404381"/>
                  </a:lnTo>
                  <a:lnTo>
                    <a:pt x="62435" y="405590"/>
                  </a:lnTo>
                  <a:lnTo>
                    <a:pt x="92375" y="394104"/>
                  </a:lnTo>
                  <a:lnTo>
                    <a:pt x="109927" y="376066"/>
                  </a:lnTo>
                  <a:lnTo>
                    <a:pt x="129843" y="339603"/>
                  </a:lnTo>
                  <a:lnTo>
                    <a:pt x="147053" y="285360"/>
                  </a:lnTo>
                  <a:lnTo>
                    <a:pt x="152542" y="232398"/>
                  </a:lnTo>
                  <a:lnTo>
                    <a:pt x="154168" y="172252"/>
                  </a:lnTo>
                  <a:lnTo>
                    <a:pt x="154650" y="115567"/>
                  </a:lnTo>
                  <a:lnTo>
                    <a:pt x="153643" y="53586"/>
                  </a:lnTo>
                  <a:lnTo>
                    <a:pt x="145266" y="18665"/>
                  </a:lnTo>
                  <a:lnTo>
                    <a:pt x="134604" y="974"/>
                  </a:lnTo>
                  <a:lnTo>
                    <a:pt x="129656" y="0"/>
                  </a:lnTo>
                  <a:lnTo>
                    <a:pt x="125187" y="4029"/>
                  </a:lnTo>
                  <a:lnTo>
                    <a:pt x="109609" y="44119"/>
                  </a:lnTo>
                  <a:lnTo>
                    <a:pt x="104842" y="98268"/>
                  </a:lnTo>
                  <a:lnTo>
                    <a:pt x="109879" y="147068"/>
                  </a:lnTo>
                  <a:lnTo>
                    <a:pt x="111892" y="197402"/>
                  </a:lnTo>
                  <a:lnTo>
                    <a:pt x="115691" y="256924"/>
                  </a:lnTo>
                  <a:lnTo>
                    <a:pt x="127360" y="313742"/>
                  </a:lnTo>
                  <a:lnTo>
                    <a:pt x="144401" y="374716"/>
                  </a:lnTo>
                  <a:lnTo>
                    <a:pt x="154853" y="394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76493" y="916974"/>
              <a:ext cx="266501" cy="190226"/>
            </a:xfrm>
            <a:custGeom>
              <a:avLst/>
              <a:gdLst/>
              <a:ahLst/>
              <a:cxnLst/>
              <a:rect l="0" t="0" r="0" b="0"/>
              <a:pathLst>
                <a:path w="266501" h="190226">
                  <a:moveTo>
                    <a:pt x="161215" y="42826"/>
                  </a:moveTo>
                  <a:lnTo>
                    <a:pt x="143234" y="18779"/>
                  </a:lnTo>
                  <a:lnTo>
                    <a:pt x="126317" y="4452"/>
                  </a:lnTo>
                  <a:lnTo>
                    <a:pt x="116892" y="866"/>
                  </a:lnTo>
                  <a:lnTo>
                    <a:pt x="97062" y="0"/>
                  </a:lnTo>
                  <a:lnTo>
                    <a:pt x="66167" y="6090"/>
                  </a:lnTo>
                  <a:lnTo>
                    <a:pt x="48392" y="18310"/>
                  </a:lnTo>
                  <a:lnTo>
                    <a:pt x="25230" y="48040"/>
                  </a:lnTo>
                  <a:lnTo>
                    <a:pt x="2032" y="94418"/>
                  </a:lnTo>
                  <a:lnTo>
                    <a:pt x="0" y="119178"/>
                  </a:lnTo>
                  <a:lnTo>
                    <a:pt x="4166" y="143441"/>
                  </a:lnTo>
                  <a:lnTo>
                    <a:pt x="13816" y="162023"/>
                  </a:lnTo>
                  <a:lnTo>
                    <a:pt x="22005" y="166744"/>
                  </a:lnTo>
                  <a:lnTo>
                    <a:pt x="43582" y="168870"/>
                  </a:lnTo>
                  <a:lnTo>
                    <a:pt x="65649" y="162796"/>
                  </a:lnTo>
                  <a:lnTo>
                    <a:pt x="85986" y="151128"/>
                  </a:lnTo>
                  <a:lnTo>
                    <a:pt x="109419" y="124828"/>
                  </a:lnTo>
                  <a:lnTo>
                    <a:pt x="132326" y="74118"/>
                  </a:lnTo>
                  <a:lnTo>
                    <a:pt x="136106" y="70706"/>
                  </a:lnTo>
                  <a:lnTo>
                    <a:pt x="139796" y="71941"/>
                  </a:lnTo>
                  <a:lnTo>
                    <a:pt x="169516" y="109824"/>
                  </a:lnTo>
                  <a:lnTo>
                    <a:pt x="180112" y="127585"/>
                  </a:lnTo>
                  <a:lnTo>
                    <a:pt x="234479" y="171246"/>
                  </a:lnTo>
                  <a:lnTo>
                    <a:pt x="266500" y="19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12771" y="611376"/>
              <a:ext cx="209290" cy="500986"/>
            </a:xfrm>
            <a:custGeom>
              <a:avLst/>
              <a:gdLst/>
              <a:ahLst/>
              <a:cxnLst/>
              <a:rect l="0" t="0" r="0" b="0"/>
              <a:pathLst>
                <a:path w="209290" h="500986">
                  <a:moveTo>
                    <a:pt x="146118" y="358952"/>
                  </a:moveTo>
                  <a:lnTo>
                    <a:pt x="116809" y="320579"/>
                  </a:lnTo>
                  <a:lnTo>
                    <a:pt x="91030" y="304948"/>
                  </a:lnTo>
                  <a:lnTo>
                    <a:pt x="71331" y="302975"/>
                  </a:lnTo>
                  <a:lnTo>
                    <a:pt x="52048" y="307167"/>
                  </a:lnTo>
                  <a:lnTo>
                    <a:pt x="35679" y="316829"/>
                  </a:lnTo>
                  <a:lnTo>
                    <a:pt x="13309" y="341012"/>
                  </a:lnTo>
                  <a:lnTo>
                    <a:pt x="5204" y="366576"/>
                  </a:lnTo>
                  <a:lnTo>
                    <a:pt x="0" y="425059"/>
                  </a:lnTo>
                  <a:lnTo>
                    <a:pt x="4687" y="461987"/>
                  </a:lnTo>
                  <a:lnTo>
                    <a:pt x="19075" y="495156"/>
                  </a:lnTo>
                  <a:lnTo>
                    <a:pt x="27497" y="500057"/>
                  </a:lnTo>
                  <a:lnTo>
                    <a:pt x="37792" y="500985"/>
                  </a:lnTo>
                  <a:lnTo>
                    <a:pt x="49334" y="499264"/>
                  </a:lnTo>
                  <a:lnTo>
                    <a:pt x="71517" y="487994"/>
                  </a:lnTo>
                  <a:lnTo>
                    <a:pt x="82346" y="480075"/>
                  </a:lnTo>
                  <a:lnTo>
                    <a:pt x="108765" y="440984"/>
                  </a:lnTo>
                  <a:lnTo>
                    <a:pt x="137483" y="377712"/>
                  </a:lnTo>
                  <a:lnTo>
                    <a:pt x="150449" y="335655"/>
                  </a:lnTo>
                  <a:lnTo>
                    <a:pt x="154810" y="276920"/>
                  </a:lnTo>
                  <a:lnTo>
                    <a:pt x="156102" y="225982"/>
                  </a:lnTo>
                  <a:lnTo>
                    <a:pt x="156485" y="166305"/>
                  </a:lnTo>
                  <a:lnTo>
                    <a:pt x="156575" y="120863"/>
                  </a:lnTo>
                  <a:lnTo>
                    <a:pt x="151036" y="60420"/>
                  </a:lnTo>
                  <a:lnTo>
                    <a:pt x="147575" y="11055"/>
                  </a:lnTo>
                  <a:lnTo>
                    <a:pt x="144750" y="3018"/>
                  </a:lnTo>
                  <a:lnTo>
                    <a:pt x="140526" y="0"/>
                  </a:lnTo>
                  <a:lnTo>
                    <a:pt x="135371" y="328"/>
                  </a:lnTo>
                  <a:lnTo>
                    <a:pt x="131934" y="5226"/>
                  </a:lnTo>
                  <a:lnTo>
                    <a:pt x="128116" y="23146"/>
                  </a:lnTo>
                  <a:lnTo>
                    <a:pt x="136916" y="84187"/>
                  </a:lnTo>
                  <a:lnTo>
                    <a:pt x="143391" y="134431"/>
                  </a:lnTo>
                  <a:lnTo>
                    <a:pt x="151169" y="187740"/>
                  </a:lnTo>
                  <a:lnTo>
                    <a:pt x="167378" y="242776"/>
                  </a:lnTo>
                  <a:lnTo>
                    <a:pt x="181253" y="301948"/>
                  </a:lnTo>
                  <a:lnTo>
                    <a:pt x="186164" y="355190"/>
                  </a:lnTo>
                  <a:lnTo>
                    <a:pt x="196229" y="409942"/>
                  </a:lnTo>
                  <a:lnTo>
                    <a:pt x="209289" y="464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85230" y="843114"/>
              <a:ext cx="137615" cy="211443"/>
            </a:xfrm>
            <a:custGeom>
              <a:avLst/>
              <a:gdLst/>
              <a:ahLst/>
              <a:cxnLst/>
              <a:rect l="0" t="0" r="0" b="0"/>
              <a:pathLst>
                <a:path w="137615" h="211443">
                  <a:moveTo>
                    <a:pt x="0" y="116686"/>
                  </a:moveTo>
                  <a:lnTo>
                    <a:pt x="42692" y="113566"/>
                  </a:lnTo>
                  <a:lnTo>
                    <a:pt x="73871" y="102113"/>
                  </a:lnTo>
                  <a:lnTo>
                    <a:pt x="115848" y="77282"/>
                  </a:lnTo>
                  <a:lnTo>
                    <a:pt x="130647" y="60569"/>
                  </a:lnTo>
                  <a:lnTo>
                    <a:pt x="136231" y="51198"/>
                  </a:lnTo>
                  <a:lnTo>
                    <a:pt x="137614" y="41442"/>
                  </a:lnTo>
                  <a:lnTo>
                    <a:pt x="132912" y="21243"/>
                  </a:lnTo>
                  <a:lnTo>
                    <a:pt x="127212" y="13283"/>
                  </a:lnTo>
                  <a:lnTo>
                    <a:pt x="111521" y="1319"/>
                  </a:lnTo>
                  <a:lnTo>
                    <a:pt x="102423" y="0"/>
                  </a:lnTo>
                  <a:lnTo>
                    <a:pt x="82957" y="4774"/>
                  </a:lnTo>
                  <a:lnTo>
                    <a:pt x="57855" y="20616"/>
                  </a:lnTo>
                  <a:lnTo>
                    <a:pt x="28413" y="56505"/>
                  </a:lnTo>
                  <a:lnTo>
                    <a:pt x="9459" y="94045"/>
                  </a:lnTo>
                  <a:lnTo>
                    <a:pt x="4204" y="121051"/>
                  </a:lnTo>
                  <a:lnTo>
                    <a:pt x="8108" y="148652"/>
                  </a:lnTo>
                  <a:lnTo>
                    <a:pt x="12425" y="162563"/>
                  </a:lnTo>
                  <a:lnTo>
                    <a:pt x="26579" y="181139"/>
                  </a:lnTo>
                  <a:lnTo>
                    <a:pt x="54279" y="198174"/>
                  </a:lnTo>
                  <a:lnTo>
                    <a:pt x="75597" y="205545"/>
                  </a:lnTo>
                  <a:lnTo>
                    <a:pt x="136871" y="211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03345" y="865043"/>
              <a:ext cx="108270" cy="178986"/>
            </a:xfrm>
            <a:custGeom>
              <a:avLst/>
              <a:gdLst/>
              <a:ahLst/>
              <a:cxnLst/>
              <a:rect l="0" t="0" r="0" b="0"/>
              <a:pathLst>
                <a:path w="108270" h="178986">
                  <a:moveTo>
                    <a:pt x="108269" y="0"/>
                  </a:moveTo>
                  <a:lnTo>
                    <a:pt x="85912" y="0"/>
                  </a:lnTo>
                  <a:lnTo>
                    <a:pt x="55241" y="11179"/>
                  </a:lnTo>
                  <a:lnTo>
                    <a:pt x="29516" y="29308"/>
                  </a:lnTo>
                  <a:lnTo>
                    <a:pt x="12665" y="55087"/>
                  </a:lnTo>
                  <a:lnTo>
                    <a:pt x="263" y="84953"/>
                  </a:lnTo>
                  <a:lnTo>
                    <a:pt x="0" y="95240"/>
                  </a:lnTo>
                  <a:lnTo>
                    <a:pt x="5947" y="116028"/>
                  </a:lnTo>
                  <a:lnTo>
                    <a:pt x="22449" y="147463"/>
                  </a:lnTo>
                  <a:lnTo>
                    <a:pt x="38541" y="162245"/>
                  </a:lnTo>
                  <a:lnTo>
                    <a:pt x="61093" y="174025"/>
                  </a:lnTo>
                  <a:lnTo>
                    <a:pt x="76683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21361" y="896629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6" y="0"/>
                  </a:moveTo>
                  <a:lnTo>
                    <a:pt x="0" y="33621"/>
                  </a:lnTo>
                  <a:lnTo>
                    <a:pt x="10626" y="93407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06370" y="7281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32712" y="878492"/>
              <a:ext cx="242156" cy="144480"/>
            </a:xfrm>
            <a:custGeom>
              <a:avLst/>
              <a:gdLst/>
              <a:ahLst/>
              <a:cxnLst/>
              <a:rect l="0" t="0" r="0" b="0"/>
              <a:pathLst>
                <a:path w="242156" h="144480">
                  <a:moveTo>
                    <a:pt x="0" y="70779"/>
                  </a:moveTo>
                  <a:lnTo>
                    <a:pt x="8333" y="108257"/>
                  </a:lnTo>
                  <a:lnTo>
                    <a:pt x="9553" y="122531"/>
                  </a:lnTo>
                  <a:lnTo>
                    <a:pt x="10443" y="61679"/>
                  </a:lnTo>
                  <a:lnTo>
                    <a:pt x="12842" y="23369"/>
                  </a:lnTo>
                  <a:lnTo>
                    <a:pt x="21695" y="4475"/>
                  </a:lnTo>
                  <a:lnTo>
                    <a:pt x="27332" y="840"/>
                  </a:lnTo>
                  <a:lnTo>
                    <a:pt x="33429" y="756"/>
                  </a:lnTo>
                  <a:lnTo>
                    <a:pt x="39833" y="3040"/>
                  </a:lnTo>
                  <a:lnTo>
                    <a:pt x="50069" y="14937"/>
                  </a:lnTo>
                  <a:lnTo>
                    <a:pt x="71761" y="45580"/>
                  </a:lnTo>
                  <a:lnTo>
                    <a:pt x="91712" y="67082"/>
                  </a:lnTo>
                  <a:lnTo>
                    <a:pt x="97406" y="68315"/>
                  </a:lnTo>
                  <a:lnTo>
                    <a:pt x="102372" y="65627"/>
                  </a:lnTo>
                  <a:lnTo>
                    <a:pt x="106853" y="60325"/>
                  </a:lnTo>
                  <a:lnTo>
                    <a:pt x="111831" y="41956"/>
                  </a:lnTo>
                  <a:lnTo>
                    <a:pt x="116383" y="20534"/>
                  </a:lnTo>
                  <a:lnTo>
                    <a:pt x="126205" y="3215"/>
                  </a:lnTo>
                  <a:lnTo>
                    <a:pt x="133270" y="0"/>
                  </a:lnTo>
                  <a:lnTo>
                    <a:pt x="141489" y="196"/>
                  </a:lnTo>
                  <a:lnTo>
                    <a:pt x="158810" y="6654"/>
                  </a:lnTo>
                  <a:lnTo>
                    <a:pt x="174307" y="17322"/>
                  </a:lnTo>
                  <a:lnTo>
                    <a:pt x="185874" y="32983"/>
                  </a:lnTo>
                  <a:lnTo>
                    <a:pt x="218584" y="92215"/>
                  </a:lnTo>
                  <a:lnTo>
                    <a:pt x="242155" y="144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30019" y="895917"/>
              <a:ext cx="197533" cy="158678"/>
            </a:xfrm>
            <a:custGeom>
              <a:avLst/>
              <a:gdLst/>
              <a:ahLst/>
              <a:cxnLst/>
              <a:rect l="0" t="0" r="0" b="0"/>
              <a:pathLst>
                <a:path w="197533" h="158678">
                  <a:moveTo>
                    <a:pt x="102776" y="42826"/>
                  </a:moveTo>
                  <a:lnTo>
                    <a:pt x="73467" y="4452"/>
                  </a:lnTo>
                  <a:lnTo>
                    <a:pt x="64520" y="866"/>
                  </a:lnTo>
                  <a:lnTo>
                    <a:pt x="42099" y="0"/>
                  </a:lnTo>
                  <a:lnTo>
                    <a:pt x="33079" y="4917"/>
                  </a:lnTo>
                  <a:lnTo>
                    <a:pt x="19937" y="22858"/>
                  </a:lnTo>
                  <a:lnTo>
                    <a:pt x="5961" y="53677"/>
                  </a:lnTo>
                  <a:lnTo>
                    <a:pt x="0" y="90624"/>
                  </a:lnTo>
                  <a:lnTo>
                    <a:pt x="4845" y="114372"/>
                  </a:lnTo>
                  <a:lnTo>
                    <a:pt x="20727" y="144353"/>
                  </a:lnTo>
                  <a:lnTo>
                    <a:pt x="27019" y="152625"/>
                  </a:lnTo>
                  <a:lnTo>
                    <a:pt x="34724" y="156969"/>
                  </a:lnTo>
                  <a:lnTo>
                    <a:pt x="52644" y="158677"/>
                  </a:lnTo>
                  <a:lnTo>
                    <a:pt x="59996" y="155155"/>
                  </a:lnTo>
                  <a:lnTo>
                    <a:pt x="71284" y="141883"/>
                  </a:lnTo>
                  <a:lnTo>
                    <a:pt x="84216" y="114680"/>
                  </a:lnTo>
                  <a:lnTo>
                    <a:pt x="91831" y="73830"/>
                  </a:lnTo>
                  <a:lnTo>
                    <a:pt x="94309" y="74024"/>
                  </a:lnTo>
                  <a:lnTo>
                    <a:pt x="100182" y="83598"/>
                  </a:lnTo>
                  <a:lnTo>
                    <a:pt x="116605" y="115220"/>
                  </a:lnTo>
                  <a:lnTo>
                    <a:pt x="129979" y="128813"/>
                  </a:lnTo>
                  <a:lnTo>
                    <a:pt x="188534" y="155212"/>
                  </a:lnTo>
                  <a:lnTo>
                    <a:pt x="197532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69665" y="643945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3120" y="59358"/>
                  </a:lnTo>
                  <a:lnTo>
                    <a:pt x="9065" y="110121"/>
                  </a:lnTo>
                  <a:lnTo>
                    <a:pt x="15684" y="162480"/>
                  </a:lnTo>
                  <a:lnTo>
                    <a:pt x="25054" y="222447"/>
                  </a:lnTo>
                  <a:lnTo>
                    <a:pt x="35240" y="279080"/>
                  </a:lnTo>
                  <a:lnTo>
                    <a:pt x="40756" y="342212"/>
                  </a:lnTo>
                  <a:lnTo>
                    <a:pt x="41846" y="393504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17065" y="980857"/>
              <a:ext cx="67750" cy="200042"/>
            </a:xfrm>
            <a:custGeom>
              <a:avLst/>
              <a:gdLst/>
              <a:ahLst/>
              <a:cxnLst/>
              <a:rect l="0" t="0" r="0" b="0"/>
              <a:pathLst>
                <a:path w="67750" h="200042">
                  <a:moveTo>
                    <a:pt x="0" y="0"/>
                  </a:moveTo>
                  <a:lnTo>
                    <a:pt x="16811" y="19150"/>
                  </a:lnTo>
                  <a:lnTo>
                    <a:pt x="43909" y="73217"/>
                  </a:lnTo>
                  <a:lnTo>
                    <a:pt x="62945" y="134611"/>
                  </a:lnTo>
                  <a:lnTo>
                    <a:pt x="67749" y="156923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848734" y="528131"/>
            <a:ext cx="1779317" cy="515897"/>
            <a:chOff x="5848734" y="528131"/>
            <a:chExt cx="1779317" cy="515897"/>
          </a:xfrm>
        </p:grpSpPr>
        <p:sp>
          <p:nvSpPr>
            <p:cNvPr id="20" name="Freeform 19"/>
            <p:cNvSpPr/>
            <p:nvPr/>
          </p:nvSpPr>
          <p:spPr>
            <a:xfrm>
              <a:off x="5865111" y="528131"/>
              <a:ext cx="109965" cy="494841"/>
            </a:xfrm>
            <a:custGeom>
              <a:avLst/>
              <a:gdLst/>
              <a:ahLst/>
              <a:cxnLst/>
              <a:rect l="0" t="0" r="0" b="0"/>
              <a:pathLst>
                <a:path w="109965" h="494841">
                  <a:moveTo>
                    <a:pt x="99436" y="494840"/>
                  </a:moveTo>
                  <a:lnTo>
                    <a:pt x="81477" y="439795"/>
                  </a:lnTo>
                  <a:lnTo>
                    <a:pt x="64287" y="380327"/>
                  </a:lnTo>
                  <a:lnTo>
                    <a:pt x="46786" y="323435"/>
                  </a:lnTo>
                  <a:lnTo>
                    <a:pt x="32754" y="264060"/>
                  </a:lnTo>
                  <a:lnTo>
                    <a:pt x="22226" y="213291"/>
                  </a:lnTo>
                  <a:lnTo>
                    <a:pt x="8189" y="152139"/>
                  </a:lnTo>
                  <a:lnTo>
                    <a:pt x="0" y="109159"/>
                  </a:lnTo>
                  <a:lnTo>
                    <a:pt x="5113" y="67959"/>
                  </a:lnTo>
                  <a:lnTo>
                    <a:pt x="15010" y="44242"/>
                  </a:lnTo>
                  <a:lnTo>
                    <a:pt x="33447" y="28242"/>
                  </a:lnTo>
                  <a:lnTo>
                    <a:pt x="92950" y="3750"/>
                  </a:lnTo>
                  <a:lnTo>
                    <a:pt x="109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48734" y="78081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4499" y="27511"/>
                  </a:lnTo>
                  <a:lnTo>
                    <a:pt x="49472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90889" y="84398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01417" y="7071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96174" y="823042"/>
              <a:ext cx="157928" cy="168344"/>
            </a:xfrm>
            <a:custGeom>
              <a:avLst/>
              <a:gdLst/>
              <a:ahLst/>
              <a:cxnLst/>
              <a:rect l="0" t="0" r="0" b="0"/>
              <a:pathLst>
                <a:path w="157928" h="168344">
                  <a:moveTo>
                    <a:pt x="0" y="63058"/>
                  </a:moveTo>
                  <a:lnTo>
                    <a:pt x="0" y="121675"/>
                  </a:lnTo>
                  <a:lnTo>
                    <a:pt x="6066" y="159255"/>
                  </a:lnTo>
                  <a:lnTo>
                    <a:pt x="1545" y="130110"/>
                  </a:lnTo>
                  <a:lnTo>
                    <a:pt x="305" y="73703"/>
                  </a:lnTo>
                  <a:lnTo>
                    <a:pt x="5680" y="34627"/>
                  </a:lnTo>
                  <a:lnTo>
                    <a:pt x="20270" y="6411"/>
                  </a:lnTo>
                  <a:lnTo>
                    <a:pt x="28721" y="1897"/>
                  </a:lnTo>
                  <a:lnTo>
                    <a:pt x="50590" y="0"/>
                  </a:lnTo>
                  <a:lnTo>
                    <a:pt x="69667" y="6176"/>
                  </a:lnTo>
                  <a:lnTo>
                    <a:pt x="85945" y="17890"/>
                  </a:lnTo>
                  <a:lnTo>
                    <a:pt x="122596" y="64042"/>
                  </a:lnTo>
                  <a:lnTo>
                    <a:pt x="146443" y="118950"/>
                  </a:lnTo>
                  <a:lnTo>
                    <a:pt x="157927" y="168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08649" y="618851"/>
              <a:ext cx="156024" cy="417653"/>
            </a:xfrm>
            <a:custGeom>
              <a:avLst/>
              <a:gdLst/>
              <a:ahLst/>
              <a:cxnLst/>
              <a:rect l="0" t="0" r="0" b="0"/>
              <a:pathLst>
                <a:path w="156024" h="417653">
                  <a:moveTo>
                    <a:pt x="124437" y="267249"/>
                  </a:moveTo>
                  <a:lnTo>
                    <a:pt x="114862" y="243203"/>
                  </a:lnTo>
                  <a:lnTo>
                    <a:pt x="104194" y="228876"/>
                  </a:lnTo>
                  <a:lnTo>
                    <a:pt x="79445" y="213245"/>
                  </a:lnTo>
                  <a:lnTo>
                    <a:pt x="59987" y="211272"/>
                  </a:lnTo>
                  <a:lnTo>
                    <a:pt x="40810" y="215464"/>
                  </a:lnTo>
                  <a:lnTo>
                    <a:pt x="24488" y="225126"/>
                  </a:lnTo>
                  <a:lnTo>
                    <a:pt x="12555" y="240339"/>
                  </a:lnTo>
                  <a:lnTo>
                    <a:pt x="7735" y="249309"/>
                  </a:lnTo>
                  <a:lnTo>
                    <a:pt x="0" y="304563"/>
                  </a:lnTo>
                  <a:lnTo>
                    <a:pt x="1591" y="358631"/>
                  </a:lnTo>
                  <a:lnTo>
                    <a:pt x="7838" y="380393"/>
                  </a:lnTo>
                  <a:lnTo>
                    <a:pt x="18413" y="397864"/>
                  </a:lnTo>
                  <a:lnTo>
                    <a:pt x="34031" y="410308"/>
                  </a:lnTo>
                  <a:lnTo>
                    <a:pt x="43109" y="415264"/>
                  </a:lnTo>
                  <a:lnTo>
                    <a:pt x="62555" y="417652"/>
                  </a:lnTo>
                  <a:lnTo>
                    <a:pt x="72654" y="416650"/>
                  </a:lnTo>
                  <a:lnTo>
                    <a:pt x="90114" y="406179"/>
                  </a:lnTo>
                  <a:lnTo>
                    <a:pt x="113097" y="377434"/>
                  </a:lnTo>
                  <a:lnTo>
                    <a:pt x="136236" y="325799"/>
                  </a:lnTo>
                  <a:lnTo>
                    <a:pt x="150901" y="275435"/>
                  </a:lnTo>
                  <a:lnTo>
                    <a:pt x="154505" y="222491"/>
                  </a:lnTo>
                  <a:lnTo>
                    <a:pt x="155573" y="168070"/>
                  </a:lnTo>
                  <a:lnTo>
                    <a:pt x="155889" y="110351"/>
                  </a:lnTo>
                  <a:lnTo>
                    <a:pt x="152876" y="47740"/>
                  </a:lnTo>
                  <a:lnTo>
                    <a:pt x="146436" y="21121"/>
                  </a:lnTo>
                  <a:lnTo>
                    <a:pt x="135774" y="1491"/>
                  </a:lnTo>
                  <a:lnTo>
                    <a:pt x="131995" y="0"/>
                  </a:lnTo>
                  <a:lnTo>
                    <a:pt x="129476" y="3685"/>
                  </a:lnTo>
                  <a:lnTo>
                    <a:pt x="125101" y="63132"/>
                  </a:lnTo>
                  <a:lnTo>
                    <a:pt x="124569" y="125977"/>
                  </a:lnTo>
                  <a:lnTo>
                    <a:pt x="127596" y="181717"/>
                  </a:lnTo>
                  <a:lnTo>
                    <a:pt x="132782" y="235277"/>
                  </a:lnTo>
                  <a:lnTo>
                    <a:pt x="140124" y="294599"/>
                  </a:lnTo>
                  <a:lnTo>
                    <a:pt x="153120" y="356133"/>
                  </a:lnTo>
                  <a:lnTo>
                    <a:pt x="156023" y="383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38711" y="665002"/>
              <a:ext cx="20801" cy="357970"/>
            </a:xfrm>
            <a:custGeom>
              <a:avLst/>
              <a:gdLst/>
              <a:ahLst/>
              <a:cxnLst/>
              <a:rect l="0" t="0" r="0" b="0"/>
              <a:pathLst>
                <a:path w="20801" h="357970">
                  <a:moveTo>
                    <a:pt x="20800" y="0"/>
                  </a:moveTo>
                  <a:lnTo>
                    <a:pt x="9622" y="16767"/>
                  </a:lnTo>
                  <a:lnTo>
                    <a:pt x="2670" y="49551"/>
                  </a:lnTo>
                  <a:lnTo>
                    <a:pt x="611" y="100079"/>
                  </a:lnTo>
                  <a:lnTo>
                    <a:pt x="0" y="159504"/>
                  </a:lnTo>
                  <a:lnTo>
                    <a:pt x="5408" y="221565"/>
                  </a:lnTo>
                  <a:lnTo>
                    <a:pt x="8830" y="284408"/>
                  </a:lnTo>
                  <a:lnTo>
                    <a:pt x="9631" y="317086"/>
                  </a:lnTo>
                  <a:lnTo>
                    <a:pt x="1027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01584" y="822929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6997" y="17958"/>
                  </a:lnTo>
                  <a:lnTo>
                    <a:pt x="148426" y="28547"/>
                  </a:lnTo>
                  <a:lnTo>
                    <a:pt x="85860" y="36575"/>
                  </a:lnTo>
                  <a:lnTo>
                    <a:pt x="23025" y="410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30112" y="601831"/>
              <a:ext cx="155783" cy="400084"/>
            </a:xfrm>
            <a:custGeom>
              <a:avLst/>
              <a:gdLst/>
              <a:ahLst/>
              <a:cxnLst/>
              <a:rect l="0" t="0" r="0" b="0"/>
              <a:pathLst>
                <a:path w="155783" h="400084">
                  <a:moveTo>
                    <a:pt x="8384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6550" y="131232"/>
                  </a:lnTo>
                  <a:lnTo>
                    <a:pt x="15899" y="190962"/>
                  </a:lnTo>
                  <a:lnTo>
                    <a:pt x="24908" y="253113"/>
                  </a:lnTo>
                  <a:lnTo>
                    <a:pt x="29268" y="312472"/>
                  </a:lnTo>
                  <a:lnTo>
                    <a:pt x="40628" y="365749"/>
                  </a:lnTo>
                  <a:lnTo>
                    <a:pt x="43918" y="377194"/>
                  </a:lnTo>
                  <a:lnTo>
                    <a:pt x="46111" y="380144"/>
                  </a:lnTo>
                  <a:lnTo>
                    <a:pt x="47574" y="377431"/>
                  </a:lnTo>
                  <a:lnTo>
                    <a:pt x="48028" y="363109"/>
                  </a:lnTo>
                  <a:lnTo>
                    <a:pt x="41261" y="309556"/>
                  </a:lnTo>
                  <a:lnTo>
                    <a:pt x="45941" y="274994"/>
                  </a:lnTo>
                  <a:lnTo>
                    <a:pt x="60325" y="248116"/>
                  </a:lnTo>
                  <a:lnTo>
                    <a:pt x="67578" y="244959"/>
                  </a:lnTo>
                  <a:lnTo>
                    <a:pt x="75923" y="245194"/>
                  </a:lnTo>
                  <a:lnTo>
                    <a:pt x="93383" y="251695"/>
                  </a:lnTo>
                  <a:lnTo>
                    <a:pt x="108942" y="262383"/>
                  </a:lnTo>
                  <a:lnTo>
                    <a:pt x="120536" y="281171"/>
                  </a:lnTo>
                  <a:lnTo>
                    <a:pt x="141262" y="343739"/>
                  </a:lnTo>
                  <a:lnTo>
                    <a:pt x="15578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56740" y="799523"/>
              <a:ext cx="171311" cy="244505"/>
            </a:xfrm>
            <a:custGeom>
              <a:avLst/>
              <a:gdLst/>
              <a:ahLst/>
              <a:cxnLst/>
              <a:rect l="0" t="0" r="0" b="0"/>
              <a:pathLst>
                <a:path w="171311" h="244505">
                  <a:moveTo>
                    <a:pt x="34439" y="107634"/>
                  </a:moveTo>
                  <a:lnTo>
                    <a:pt x="52421" y="91993"/>
                  </a:lnTo>
                  <a:lnTo>
                    <a:pt x="93003" y="67201"/>
                  </a:lnTo>
                  <a:lnTo>
                    <a:pt x="114832" y="47431"/>
                  </a:lnTo>
                  <a:lnTo>
                    <a:pt x="118451" y="39422"/>
                  </a:lnTo>
                  <a:lnTo>
                    <a:pt x="119351" y="21166"/>
                  </a:lnTo>
                  <a:lnTo>
                    <a:pt x="115614" y="13724"/>
                  </a:lnTo>
                  <a:lnTo>
                    <a:pt x="102103" y="2335"/>
                  </a:lnTo>
                  <a:lnTo>
                    <a:pt x="93586" y="0"/>
                  </a:lnTo>
                  <a:lnTo>
                    <a:pt x="74765" y="525"/>
                  </a:lnTo>
                  <a:lnTo>
                    <a:pt x="57821" y="7778"/>
                  </a:lnTo>
                  <a:lnTo>
                    <a:pt x="27879" y="31497"/>
                  </a:lnTo>
                  <a:lnTo>
                    <a:pt x="12088" y="62978"/>
                  </a:lnTo>
                  <a:lnTo>
                    <a:pt x="0" y="96352"/>
                  </a:lnTo>
                  <a:lnTo>
                    <a:pt x="189" y="134057"/>
                  </a:lnTo>
                  <a:lnTo>
                    <a:pt x="13242" y="169275"/>
                  </a:lnTo>
                  <a:lnTo>
                    <a:pt x="37518" y="201937"/>
                  </a:lnTo>
                  <a:lnTo>
                    <a:pt x="59984" y="217007"/>
                  </a:lnTo>
                  <a:lnTo>
                    <a:pt x="112535" y="236213"/>
                  </a:lnTo>
                  <a:lnTo>
                    <a:pt x="171310" y="244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017605" y="633416"/>
            <a:ext cx="1158135" cy="436799"/>
            <a:chOff x="8017605" y="633416"/>
            <a:chExt cx="1158135" cy="436799"/>
          </a:xfrm>
        </p:grpSpPr>
        <p:sp>
          <p:nvSpPr>
            <p:cNvPr id="31" name="Freeform 30"/>
            <p:cNvSpPr/>
            <p:nvPr/>
          </p:nvSpPr>
          <p:spPr>
            <a:xfrm>
              <a:off x="8017605" y="738701"/>
              <a:ext cx="263213" cy="331514"/>
            </a:xfrm>
            <a:custGeom>
              <a:avLst/>
              <a:gdLst/>
              <a:ahLst/>
              <a:cxnLst/>
              <a:rect l="0" t="0" r="0" b="0"/>
              <a:pathLst>
                <a:path w="263213" h="331514">
                  <a:moveTo>
                    <a:pt x="0" y="21057"/>
                  </a:moveTo>
                  <a:lnTo>
                    <a:pt x="2339" y="54679"/>
                  </a:lnTo>
                  <a:lnTo>
                    <a:pt x="17980" y="92890"/>
                  </a:lnTo>
                  <a:lnTo>
                    <a:pt x="50995" y="147724"/>
                  </a:lnTo>
                  <a:lnTo>
                    <a:pt x="80392" y="209204"/>
                  </a:lnTo>
                  <a:lnTo>
                    <a:pt x="115965" y="268099"/>
                  </a:lnTo>
                  <a:lnTo>
                    <a:pt x="153976" y="325641"/>
                  </a:lnTo>
                  <a:lnTo>
                    <a:pt x="162311" y="330568"/>
                  </a:lnTo>
                  <a:lnTo>
                    <a:pt x="171378" y="331513"/>
                  </a:lnTo>
                  <a:lnTo>
                    <a:pt x="180932" y="329803"/>
                  </a:lnTo>
                  <a:lnTo>
                    <a:pt x="188472" y="325154"/>
                  </a:lnTo>
                  <a:lnTo>
                    <a:pt x="199968" y="310629"/>
                  </a:lnTo>
                  <a:lnTo>
                    <a:pt x="207428" y="277132"/>
                  </a:lnTo>
                  <a:lnTo>
                    <a:pt x="209948" y="216656"/>
                  </a:lnTo>
                  <a:lnTo>
                    <a:pt x="213566" y="158436"/>
                  </a:lnTo>
                  <a:lnTo>
                    <a:pt x="229682" y="96210"/>
                  </a:lnTo>
                  <a:lnTo>
                    <a:pt x="257591" y="32883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62222" y="817576"/>
              <a:ext cx="213394" cy="248426"/>
            </a:xfrm>
            <a:custGeom>
              <a:avLst/>
              <a:gdLst/>
              <a:ahLst/>
              <a:cxnLst/>
              <a:rect l="0" t="0" r="0" b="0"/>
              <a:pathLst>
                <a:path w="213394" h="248426">
                  <a:moveTo>
                    <a:pt x="129165" y="100110"/>
                  </a:moveTo>
                  <a:lnTo>
                    <a:pt x="123576" y="41493"/>
                  </a:lnTo>
                  <a:lnTo>
                    <a:pt x="114593" y="21025"/>
                  </a:lnTo>
                  <a:lnTo>
                    <a:pt x="108922" y="12292"/>
                  </a:lnTo>
                  <a:lnTo>
                    <a:pt x="100461" y="6469"/>
                  </a:lnTo>
                  <a:lnTo>
                    <a:pt x="78583" y="0"/>
                  </a:lnTo>
                  <a:lnTo>
                    <a:pt x="68537" y="615"/>
                  </a:lnTo>
                  <a:lnTo>
                    <a:pt x="51137" y="7537"/>
                  </a:lnTo>
                  <a:lnTo>
                    <a:pt x="28187" y="24587"/>
                  </a:lnTo>
                  <a:lnTo>
                    <a:pt x="12158" y="50047"/>
                  </a:lnTo>
                  <a:lnTo>
                    <a:pt x="0" y="90995"/>
                  </a:lnTo>
                  <a:lnTo>
                    <a:pt x="166" y="140173"/>
                  </a:lnTo>
                  <a:lnTo>
                    <a:pt x="7625" y="191789"/>
                  </a:lnTo>
                  <a:lnTo>
                    <a:pt x="17046" y="217285"/>
                  </a:lnTo>
                  <a:lnTo>
                    <a:pt x="22833" y="227360"/>
                  </a:lnTo>
                  <a:lnTo>
                    <a:pt x="38622" y="241673"/>
                  </a:lnTo>
                  <a:lnTo>
                    <a:pt x="47746" y="247128"/>
                  </a:lnTo>
                  <a:lnTo>
                    <a:pt x="56168" y="248425"/>
                  </a:lnTo>
                  <a:lnTo>
                    <a:pt x="64123" y="246949"/>
                  </a:lnTo>
                  <a:lnTo>
                    <a:pt x="71766" y="243626"/>
                  </a:lnTo>
                  <a:lnTo>
                    <a:pt x="93700" y="222182"/>
                  </a:lnTo>
                  <a:lnTo>
                    <a:pt x="101704" y="200377"/>
                  </a:lnTo>
                  <a:lnTo>
                    <a:pt x="112432" y="148252"/>
                  </a:lnTo>
                  <a:lnTo>
                    <a:pt x="117411" y="102253"/>
                  </a:lnTo>
                  <a:lnTo>
                    <a:pt x="133243" y="164117"/>
                  </a:lnTo>
                  <a:lnTo>
                    <a:pt x="148960" y="195114"/>
                  </a:lnTo>
                  <a:lnTo>
                    <a:pt x="164869" y="209794"/>
                  </a:lnTo>
                  <a:lnTo>
                    <a:pt x="213393" y="236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59843" y="633416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21330" y="147998"/>
                  </a:lnTo>
                  <a:lnTo>
                    <a:pt x="25857" y="180420"/>
                  </a:lnTo>
                  <a:lnTo>
                    <a:pt x="27509" y="240958"/>
                  </a:lnTo>
                  <a:lnTo>
                    <a:pt x="31949" y="300844"/>
                  </a:lnTo>
                  <a:lnTo>
                    <a:pt x="38582" y="350532"/>
                  </a:lnTo>
                  <a:lnTo>
                    <a:pt x="43407" y="393070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01652" y="812401"/>
              <a:ext cx="139590" cy="202472"/>
            </a:xfrm>
            <a:custGeom>
              <a:avLst/>
              <a:gdLst/>
              <a:ahLst/>
              <a:cxnLst/>
              <a:rect l="0" t="0" r="0" b="0"/>
              <a:pathLst>
                <a:path w="139590" h="202472">
                  <a:moveTo>
                    <a:pt x="5590" y="31585"/>
                  </a:moveTo>
                  <a:lnTo>
                    <a:pt x="0" y="48353"/>
                  </a:lnTo>
                  <a:lnTo>
                    <a:pt x="2114" y="81137"/>
                  </a:lnTo>
                  <a:lnTo>
                    <a:pt x="16584" y="136463"/>
                  </a:lnTo>
                  <a:lnTo>
                    <a:pt x="35838" y="178904"/>
                  </a:lnTo>
                  <a:lnTo>
                    <a:pt x="51788" y="193766"/>
                  </a:lnTo>
                  <a:lnTo>
                    <a:pt x="60955" y="199367"/>
                  </a:lnTo>
                  <a:lnTo>
                    <a:pt x="83619" y="202471"/>
                  </a:lnTo>
                  <a:lnTo>
                    <a:pt x="96214" y="201661"/>
                  </a:lnTo>
                  <a:lnTo>
                    <a:pt x="105780" y="196442"/>
                  </a:lnTo>
                  <a:lnTo>
                    <a:pt x="119529" y="178164"/>
                  </a:lnTo>
                  <a:lnTo>
                    <a:pt x="136717" y="121067"/>
                  </a:lnTo>
                  <a:lnTo>
                    <a:pt x="139589" y="78895"/>
                  </a:lnTo>
                  <a:lnTo>
                    <a:pt x="127582" y="21741"/>
                  </a:lnTo>
                  <a:lnTo>
                    <a:pt x="121030" y="9662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38869" y="820769"/>
              <a:ext cx="136871" cy="223260"/>
            </a:xfrm>
            <a:custGeom>
              <a:avLst/>
              <a:gdLst/>
              <a:ahLst/>
              <a:cxnLst/>
              <a:rect l="0" t="0" r="0" b="0"/>
              <a:pathLst>
                <a:path w="136871" h="223260">
                  <a:moveTo>
                    <a:pt x="0" y="86388"/>
                  </a:moveTo>
                  <a:lnTo>
                    <a:pt x="58616" y="80799"/>
                  </a:lnTo>
                  <a:lnTo>
                    <a:pt x="93406" y="71734"/>
                  </a:lnTo>
                  <a:lnTo>
                    <a:pt x="112094" y="58818"/>
                  </a:lnTo>
                  <a:lnTo>
                    <a:pt x="120353" y="50461"/>
                  </a:lnTo>
                  <a:lnTo>
                    <a:pt x="124689" y="41379"/>
                  </a:lnTo>
                  <a:lnTo>
                    <a:pt x="126387" y="21931"/>
                  </a:lnTo>
                  <a:lnTo>
                    <a:pt x="122863" y="14171"/>
                  </a:lnTo>
                  <a:lnTo>
                    <a:pt x="109588" y="2429"/>
                  </a:lnTo>
                  <a:lnTo>
                    <a:pt x="101134" y="0"/>
                  </a:lnTo>
                  <a:lnTo>
                    <a:pt x="82382" y="420"/>
                  </a:lnTo>
                  <a:lnTo>
                    <a:pt x="52096" y="12823"/>
                  </a:lnTo>
                  <a:lnTo>
                    <a:pt x="26484" y="31316"/>
                  </a:lnTo>
                  <a:lnTo>
                    <a:pt x="9667" y="57202"/>
                  </a:lnTo>
                  <a:lnTo>
                    <a:pt x="7416" y="76926"/>
                  </a:lnTo>
                  <a:lnTo>
                    <a:pt x="12458" y="134708"/>
                  </a:lnTo>
                  <a:lnTo>
                    <a:pt x="21524" y="153097"/>
                  </a:lnTo>
                  <a:lnTo>
                    <a:pt x="45371" y="182193"/>
                  </a:lnTo>
                  <a:lnTo>
                    <a:pt x="80254" y="207451"/>
                  </a:lnTo>
                  <a:lnTo>
                    <a:pt x="136870" y="223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008662" y="1585091"/>
            <a:ext cx="7042701" cy="648658"/>
            <a:chOff x="1008662" y="1585091"/>
            <a:chExt cx="7042701" cy="648658"/>
          </a:xfrm>
        </p:grpSpPr>
        <p:sp>
          <p:nvSpPr>
            <p:cNvPr id="37" name="Freeform 36"/>
            <p:cNvSpPr/>
            <p:nvPr/>
          </p:nvSpPr>
          <p:spPr>
            <a:xfrm>
              <a:off x="1008662" y="1892923"/>
              <a:ext cx="267711" cy="259159"/>
            </a:xfrm>
            <a:custGeom>
              <a:avLst/>
              <a:gdLst/>
              <a:ahLst/>
              <a:cxnLst/>
              <a:rect l="0" t="0" r="0" b="0"/>
              <a:pathLst>
                <a:path w="267711" h="259159">
                  <a:moveTo>
                    <a:pt x="165418" y="24970"/>
                  </a:moveTo>
                  <a:lnTo>
                    <a:pt x="147438" y="9329"/>
                  </a:lnTo>
                  <a:lnTo>
                    <a:pt x="130521" y="1250"/>
                  </a:lnTo>
                  <a:lnTo>
                    <a:pt x="108184" y="0"/>
                  </a:lnTo>
                  <a:lnTo>
                    <a:pt x="69301" y="8993"/>
                  </a:lnTo>
                  <a:lnTo>
                    <a:pt x="34384" y="26475"/>
                  </a:lnTo>
                  <a:lnTo>
                    <a:pt x="18274" y="40846"/>
                  </a:lnTo>
                  <a:lnTo>
                    <a:pt x="7214" y="58932"/>
                  </a:lnTo>
                  <a:lnTo>
                    <a:pt x="0" y="94434"/>
                  </a:lnTo>
                  <a:lnTo>
                    <a:pt x="3452" y="134589"/>
                  </a:lnTo>
                  <a:lnTo>
                    <a:pt x="29865" y="195730"/>
                  </a:lnTo>
                  <a:lnTo>
                    <a:pt x="56884" y="238855"/>
                  </a:lnTo>
                  <a:lnTo>
                    <a:pt x="77017" y="251831"/>
                  </a:lnTo>
                  <a:lnTo>
                    <a:pt x="100392" y="259158"/>
                  </a:lnTo>
                  <a:lnTo>
                    <a:pt x="150234" y="254330"/>
                  </a:lnTo>
                  <a:lnTo>
                    <a:pt x="178557" y="247400"/>
                  </a:lnTo>
                  <a:lnTo>
                    <a:pt x="198944" y="236522"/>
                  </a:lnTo>
                  <a:lnTo>
                    <a:pt x="231096" y="202069"/>
                  </a:lnTo>
                  <a:lnTo>
                    <a:pt x="251689" y="170640"/>
                  </a:lnTo>
                  <a:lnTo>
                    <a:pt x="264549" y="132212"/>
                  </a:lnTo>
                  <a:lnTo>
                    <a:pt x="267710" y="92360"/>
                  </a:lnTo>
                  <a:lnTo>
                    <a:pt x="264304" y="68959"/>
                  </a:lnTo>
                  <a:lnTo>
                    <a:pt x="255771" y="49980"/>
                  </a:lnTo>
                  <a:lnTo>
                    <a:pt x="231229" y="18732"/>
                  </a:lnTo>
                  <a:lnTo>
                    <a:pt x="217674" y="10499"/>
                  </a:lnTo>
                  <a:lnTo>
                    <a:pt x="197004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09212" y="1686266"/>
              <a:ext cx="91253" cy="431669"/>
            </a:xfrm>
            <a:custGeom>
              <a:avLst/>
              <a:gdLst/>
              <a:ahLst/>
              <a:cxnLst/>
              <a:rect l="0" t="0" r="0" b="0"/>
              <a:pathLst>
                <a:path w="91253" h="431669">
                  <a:moveTo>
                    <a:pt x="80723" y="431668"/>
                  </a:moveTo>
                  <a:lnTo>
                    <a:pt x="72390" y="394190"/>
                  </a:lnTo>
                  <a:lnTo>
                    <a:pt x="62078" y="336352"/>
                  </a:lnTo>
                  <a:lnTo>
                    <a:pt x="45484" y="275285"/>
                  </a:lnTo>
                  <a:lnTo>
                    <a:pt x="36395" y="212968"/>
                  </a:lnTo>
                  <a:lnTo>
                    <a:pt x="24134" y="163340"/>
                  </a:lnTo>
                  <a:lnTo>
                    <a:pt x="4381" y="101242"/>
                  </a:lnTo>
                  <a:lnTo>
                    <a:pt x="0" y="71512"/>
                  </a:lnTo>
                  <a:lnTo>
                    <a:pt x="4292" y="45821"/>
                  </a:lnTo>
                  <a:lnTo>
                    <a:pt x="8712" y="34057"/>
                  </a:lnTo>
                  <a:lnTo>
                    <a:pt x="22982" y="17866"/>
                  </a:lnTo>
                  <a:lnTo>
                    <a:pt x="31701" y="11911"/>
                  </a:lnTo>
                  <a:lnTo>
                    <a:pt x="912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74122" y="1917893"/>
              <a:ext cx="168457" cy="8384"/>
            </a:xfrm>
            <a:custGeom>
              <a:avLst/>
              <a:gdLst/>
              <a:ahLst/>
              <a:cxnLst/>
              <a:rect l="0" t="0" r="0" b="0"/>
              <a:pathLst>
                <a:path w="168457" h="8384">
                  <a:moveTo>
                    <a:pt x="168456" y="0"/>
                  </a:moveTo>
                  <a:lnTo>
                    <a:pt x="119525" y="0"/>
                  </a:lnTo>
                  <a:lnTo>
                    <a:pt x="65984" y="5589"/>
                  </a:lnTo>
                  <a:lnTo>
                    <a:pt x="17886" y="8383"/>
                  </a:lnTo>
                  <a:lnTo>
                    <a:pt x="11924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11117" y="1665209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51117"/>
                  </a:lnTo>
                  <a:lnTo>
                    <a:pt x="8405" y="192335"/>
                  </a:lnTo>
                  <a:lnTo>
                    <a:pt x="14654" y="237950"/>
                  </a:lnTo>
                  <a:lnTo>
                    <a:pt x="24749" y="287313"/>
                  </a:lnTo>
                  <a:lnTo>
                    <a:pt x="29560" y="335344"/>
                  </a:lnTo>
                  <a:lnTo>
                    <a:pt x="36574" y="386620"/>
                  </a:lnTo>
                  <a:lnTo>
                    <a:pt x="49717" y="441594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74246" y="1865250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35657" y="7236"/>
                  </a:lnTo>
                  <a:lnTo>
                    <a:pt x="179434" y="9878"/>
                  </a:lnTo>
                  <a:lnTo>
                    <a:pt x="116089" y="17679"/>
                  </a:lnTo>
                  <a:lnTo>
                    <a:pt x="62532" y="235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00822" y="1675737"/>
              <a:ext cx="168265" cy="378326"/>
            </a:xfrm>
            <a:custGeom>
              <a:avLst/>
              <a:gdLst/>
              <a:ahLst/>
              <a:cxnLst/>
              <a:rect l="0" t="0" r="0" b="0"/>
              <a:pathLst>
                <a:path w="168265" h="378326">
                  <a:moveTo>
                    <a:pt x="10336" y="0"/>
                  </a:moveTo>
                  <a:lnTo>
                    <a:pt x="3100" y="27556"/>
                  </a:lnTo>
                  <a:lnTo>
                    <a:pt x="458" y="86899"/>
                  </a:lnTo>
                  <a:lnTo>
                    <a:pt x="0" y="140781"/>
                  </a:lnTo>
                  <a:lnTo>
                    <a:pt x="2984" y="191842"/>
                  </a:lnTo>
                  <a:lnTo>
                    <a:pt x="17773" y="255114"/>
                  </a:lnTo>
                  <a:lnTo>
                    <a:pt x="26838" y="306827"/>
                  </a:lnTo>
                  <a:lnTo>
                    <a:pt x="33613" y="364288"/>
                  </a:lnTo>
                  <a:lnTo>
                    <a:pt x="36383" y="376220"/>
                  </a:lnTo>
                  <a:lnTo>
                    <a:pt x="38229" y="378325"/>
                  </a:lnTo>
                  <a:lnTo>
                    <a:pt x="40827" y="353342"/>
                  </a:lnTo>
                  <a:lnTo>
                    <a:pt x="41705" y="292498"/>
                  </a:lnTo>
                  <a:lnTo>
                    <a:pt x="47468" y="235332"/>
                  </a:lnTo>
                  <a:lnTo>
                    <a:pt x="52638" y="225908"/>
                  </a:lnTo>
                  <a:lnTo>
                    <a:pt x="67742" y="212318"/>
                  </a:lnTo>
                  <a:lnTo>
                    <a:pt x="76683" y="209396"/>
                  </a:lnTo>
                  <a:lnTo>
                    <a:pt x="95975" y="209268"/>
                  </a:lnTo>
                  <a:lnTo>
                    <a:pt x="113129" y="219350"/>
                  </a:lnTo>
                  <a:lnTo>
                    <a:pt x="135940" y="247877"/>
                  </a:lnTo>
                  <a:lnTo>
                    <a:pt x="148048" y="272774"/>
                  </a:lnTo>
                  <a:lnTo>
                    <a:pt x="162049" y="335167"/>
                  </a:lnTo>
                  <a:lnTo>
                    <a:pt x="16826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69086" y="20442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35336" y="1852576"/>
              <a:ext cx="123385" cy="223245"/>
            </a:xfrm>
            <a:custGeom>
              <a:avLst/>
              <a:gdLst/>
              <a:ahLst/>
              <a:cxnLst/>
              <a:rect l="0" t="0" r="0" b="0"/>
              <a:pathLst>
                <a:path w="123385" h="223245">
                  <a:moveTo>
                    <a:pt x="17977" y="107431"/>
                  </a:moveTo>
                  <a:lnTo>
                    <a:pt x="29156" y="96252"/>
                  </a:lnTo>
                  <a:lnTo>
                    <a:pt x="91195" y="72587"/>
                  </a:lnTo>
                  <a:lnTo>
                    <a:pt x="109400" y="59189"/>
                  </a:lnTo>
                  <a:lnTo>
                    <a:pt x="117530" y="50703"/>
                  </a:lnTo>
                  <a:lnTo>
                    <a:pt x="121781" y="41536"/>
                  </a:lnTo>
                  <a:lnTo>
                    <a:pt x="123384" y="21992"/>
                  </a:lnTo>
                  <a:lnTo>
                    <a:pt x="119834" y="14207"/>
                  </a:lnTo>
                  <a:lnTo>
                    <a:pt x="106531" y="2437"/>
                  </a:lnTo>
                  <a:lnTo>
                    <a:pt x="98070" y="0"/>
                  </a:lnTo>
                  <a:lnTo>
                    <a:pt x="79310" y="412"/>
                  </a:lnTo>
                  <a:lnTo>
                    <a:pt x="49018" y="12811"/>
                  </a:lnTo>
                  <a:lnTo>
                    <a:pt x="23405" y="31302"/>
                  </a:lnTo>
                  <a:lnTo>
                    <a:pt x="11421" y="50979"/>
                  </a:lnTo>
                  <a:lnTo>
                    <a:pt x="3365" y="75322"/>
                  </a:lnTo>
                  <a:lnTo>
                    <a:pt x="0" y="115335"/>
                  </a:lnTo>
                  <a:lnTo>
                    <a:pt x="7061" y="154486"/>
                  </a:lnTo>
                  <a:lnTo>
                    <a:pt x="23452" y="181945"/>
                  </a:lnTo>
                  <a:lnTo>
                    <a:pt x="36398" y="197480"/>
                  </a:lnTo>
                  <a:lnTo>
                    <a:pt x="68019" y="213791"/>
                  </a:lnTo>
                  <a:lnTo>
                    <a:pt x="112734" y="22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03230" y="1633623"/>
              <a:ext cx="18623" cy="421141"/>
            </a:xfrm>
            <a:custGeom>
              <a:avLst/>
              <a:gdLst/>
              <a:ahLst/>
              <a:cxnLst/>
              <a:rect l="0" t="0" r="0" b="0"/>
              <a:pathLst>
                <a:path w="18623" h="421141">
                  <a:moveTo>
                    <a:pt x="18622" y="0"/>
                  </a:moveTo>
                  <a:lnTo>
                    <a:pt x="1834" y="63451"/>
                  </a:lnTo>
                  <a:lnTo>
                    <a:pt x="0" y="110957"/>
                  </a:lnTo>
                  <a:lnTo>
                    <a:pt x="3029" y="173173"/>
                  </a:lnTo>
                  <a:lnTo>
                    <a:pt x="1164" y="198629"/>
                  </a:lnTo>
                  <a:lnTo>
                    <a:pt x="6378" y="256218"/>
                  </a:lnTo>
                  <a:lnTo>
                    <a:pt x="13344" y="312394"/>
                  </a:lnTo>
                  <a:lnTo>
                    <a:pt x="17580" y="371757"/>
                  </a:lnTo>
                  <a:lnTo>
                    <a:pt x="1862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52209" y="1918645"/>
              <a:ext cx="196028" cy="183522"/>
            </a:xfrm>
            <a:custGeom>
              <a:avLst/>
              <a:gdLst/>
              <a:ahLst/>
              <a:cxnLst/>
              <a:rect l="0" t="0" r="0" b="0"/>
              <a:pathLst>
                <a:path w="196028" h="183522">
                  <a:moveTo>
                    <a:pt x="101271" y="51890"/>
                  </a:moveTo>
                  <a:lnTo>
                    <a:pt x="81027" y="7928"/>
                  </a:lnTo>
                  <a:lnTo>
                    <a:pt x="73737" y="2695"/>
                  </a:lnTo>
                  <a:lnTo>
                    <a:pt x="65367" y="376"/>
                  </a:lnTo>
                  <a:lnTo>
                    <a:pt x="56278" y="0"/>
                  </a:lnTo>
                  <a:lnTo>
                    <a:pt x="39940" y="5821"/>
                  </a:lnTo>
                  <a:lnTo>
                    <a:pt x="24880" y="17377"/>
                  </a:lnTo>
                  <a:lnTo>
                    <a:pt x="10387" y="34211"/>
                  </a:lnTo>
                  <a:lnTo>
                    <a:pt x="2386" y="56511"/>
                  </a:lnTo>
                  <a:lnTo>
                    <a:pt x="0" y="80850"/>
                  </a:lnTo>
                  <a:lnTo>
                    <a:pt x="11015" y="141362"/>
                  </a:lnTo>
                  <a:lnTo>
                    <a:pt x="26435" y="171077"/>
                  </a:lnTo>
                  <a:lnTo>
                    <a:pt x="35002" y="176972"/>
                  </a:lnTo>
                  <a:lnTo>
                    <a:pt x="57001" y="183521"/>
                  </a:lnTo>
                  <a:lnTo>
                    <a:pt x="67077" y="182928"/>
                  </a:lnTo>
                  <a:lnTo>
                    <a:pt x="84514" y="176030"/>
                  </a:lnTo>
                  <a:lnTo>
                    <a:pt x="96942" y="158926"/>
                  </a:lnTo>
                  <a:lnTo>
                    <a:pt x="114454" y="109818"/>
                  </a:lnTo>
                  <a:lnTo>
                    <a:pt x="120773" y="64416"/>
                  </a:lnTo>
                  <a:lnTo>
                    <a:pt x="121291" y="66090"/>
                  </a:lnTo>
                  <a:lnTo>
                    <a:pt x="127712" y="96809"/>
                  </a:lnTo>
                  <a:lnTo>
                    <a:pt x="161713" y="148356"/>
                  </a:lnTo>
                  <a:lnTo>
                    <a:pt x="196027" y="17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00986" y="1870190"/>
              <a:ext cx="148046" cy="208810"/>
            </a:xfrm>
            <a:custGeom>
              <a:avLst/>
              <a:gdLst/>
              <a:ahLst/>
              <a:cxnLst/>
              <a:rect l="0" t="0" r="0" b="0"/>
              <a:pathLst>
                <a:path w="148046" h="208810">
                  <a:moveTo>
                    <a:pt x="84120" y="5589"/>
                  </a:moveTo>
                  <a:lnTo>
                    <a:pt x="67353" y="0"/>
                  </a:lnTo>
                  <a:lnTo>
                    <a:pt x="34569" y="2113"/>
                  </a:lnTo>
                  <a:lnTo>
                    <a:pt x="14914" y="13403"/>
                  </a:lnTo>
                  <a:lnTo>
                    <a:pt x="6397" y="21327"/>
                  </a:lnTo>
                  <a:lnTo>
                    <a:pt x="1890" y="30119"/>
                  </a:lnTo>
                  <a:lnTo>
                    <a:pt x="0" y="49246"/>
                  </a:lnTo>
                  <a:lnTo>
                    <a:pt x="6179" y="66326"/>
                  </a:lnTo>
                  <a:lnTo>
                    <a:pt x="11103" y="74156"/>
                  </a:lnTo>
                  <a:lnTo>
                    <a:pt x="25932" y="85976"/>
                  </a:lnTo>
                  <a:lnTo>
                    <a:pt x="84558" y="113656"/>
                  </a:lnTo>
                  <a:lnTo>
                    <a:pt x="126321" y="139499"/>
                  </a:lnTo>
                  <a:lnTo>
                    <a:pt x="141090" y="156351"/>
                  </a:lnTo>
                  <a:lnTo>
                    <a:pt x="146667" y="165759"/>
                  </a:lnTo>
                  <a:lnTo>
                    <a:pt x="148045" y="174370"/>
                  </a:lnTo>
                  <a:lnTo>
                    <a:pt x="146624" y="182450"/>
                  </a:lnTo>
                  <a:lnTo>
                    <a:pt x="143337" y="190177"/>
                  </a:lnTo>
                  <a:lnTo>
                    <a:pt x="130326" y="201882"/>
                  </a:lnTo>
                  <a:lnTo>
                    <a:pt x="121943" y="206641"/>
                  </a:lnTo>
                  <a:lnTo>
                    <a:pt x="103270" y="208809"/>
                  </a:lnTo>
                  <a:lnTo>
                    <a:pt x="42007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43056" y="1654680"/>
              <a:ext cx="21036" cy="379027"/>
            </a:xfrm>
            <a:custGeom>
              <a:avLst/>
              <a:gdLst/>
              <a:ahLst/>
              <a:cxnLst/>
              <a:rect l="0" t="0" r="0" b="0"/>
              <a:pathLst>
                <a:path w="21036" h="379027">
                  <a:moveTo>
                    <a:pt x="21035" y="0"/>
                  </a:moveTo>
                  <a:lnTo>
                    <a:pt x="4246" y="57385"/>
                  </a:lnTo>
                  <a:lnTo>
                    <a:pt x="1242" y="107470"/>
                  </a:lnTo>
                  <a:lnTo>
                    <a:pt x="352" y="156496"/>
                  </a:lnTo>
                  <a:lnTo>
                    <a:pt x="144" y="198625"/>
                  </a:lnTo>
                  <a:lnTo>
                    <a:pt x="52" y="241526"/>
                  </a:lnTo>
                  <a:lnTo>
                    <a:pt x="0" y="302021"/>
                  </a:lnTo>
                  <a:lnTo>
                    <a:pt x="3104" y="347631"/>
                  </a:lnTo>
                  <a:lnTo>
                    <a:pt x="1050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95635" y="1781022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3" y="9066"/>
                  </a:lnTo>
                  <a:lnTo>
                    <a:pt x="163073" y="4174"/>
                  </a:lnTo>
                  <a:lnTo>
                    <a:pt x="111749" y="8126"/>
                  </a:lnTo>
                  <a:lnTo>
                    <a:pt x="60667" y="109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19826" y="1585091"/>
              <a:ext cx="239147" cy="463311"/>
            </a:xfrm>
            <a:custGeom>
              <a:avLst/>
              <a:gdLst/>
              <a:ahLst/>
              <a:cxnLst/>
              <a:rect l="0" t="0" r="0" b="0"/>
              <a:pathLst>
                <a:path w="239147" h="463311">
                  <a:moveTo>
                    <a:pt x="197032" y="322273"/>
                  </a:moveTo>
                  <a:lnTo>
                    <a:pt x="167724" y="283900"/>
                  </a:lnTo>
                  <a:lnTo>
                    <a:pt x="141944" y="268269"/>
                  </a:lnTo>
                  <a:lnTo>
                    <a:pt x="106490" y="261818"/>
                  </a:lnTo>
                  <a:lnTo>
                    <a:pt x="83092" y="266549"/>
                  </a:lnTo>
                  <a:lnTo>
                    <a:pt x="53308" y="282366"/>
                  </a:lnTo>
                  <a:lnTo>
                    <a:pt x="29665" y="304989"/>
                  </a:lnTo>
                  <a:lnTo>
                    <a:pt x="10961" y="333920"/>
                  </a:lnTo>
                  <a:lnTo>
                    <a:pt x="3199" y="355526"/>
                  </a:lnTo>
                  <a:lnTo>
                    <a:pt x="0" y="392827"/>
                  </a:lnTo>
                  <a:lnTo>
                    <a:pt x="3397" y="415632"/>
                  </a:lnTo>
                  <a:lnTo>
                    <a:pt x="23065" y="448201"/>
                  </a:lnTo>
                  <a:lnTo>
                    <a:pt x="44454" y="460129"/>
                  </a:lnTo>
                  <a:lnTo>
                    <a:pt x="56709" y="463310"/>
                  </a:lnTo>
                  <a:lnTo>
                    <a:pt x="82804" y="460606"/>
                  </a:lnTo>
                  <a:lnTo>
                    <a:pt x="96314" y="456609"/>
                  </a:lnTo>
                  <a:lnTo>
                    <a:pt x="117563" y="439690"/>
                  </a:lnTo>
                  <a:lnTo>
                    <a:pt x="164940" y="377151"/>
                  </a:lnTo>
                  <a:lnTo>
                    <a:pt x="183234" y="330344"/>
                  </a:lnTo>
                  <a:lnTo>
                    <a:pt x="194307" y="267716"/>
                  </a:lnTo>
                  <a:lnTo>
                    <a:pt x="203729" y="215180"/>
                  </a:lnTo>
                  <a:lnTo>
                    <a:pt x="206425" y="160691"/>
                  </a:lnTo>
                  <a:lnTo>
                    <a:pt x="207224" y="101262"/>
                  </a:lnTo>
                  <a:lnTo>
                    <a:pt x="207461" y="46088"/>
                  </a:lnTo>
                  <a:lnTo>
                    <a:pt x="207516" y="10401"/>
                  </a:lnTo>
                  <a:lnTo>
                    <a:pt x="205191" y="2055"/>
                  </a:lnTo>
                  <a:lnTo>
                    <a:pt x="201302" y="0"/>
                  </a:lnTo>
                  <a:lnTo>
                    <a:pt x="196369" y="2139"/>
                  </a:lnTo>
                  <a:lnTo>
                    <a:pt x="193081" y="8245"/>
                  </a:lnTo>
                  <a:lnTo>
                    <a:pt x="189427" y="27507"/>
                  </a:lnTo>
                  <a:lnTo>
                    <a:pt x="194317" y="86406"/>
                  </a:lnTo>
                  <a:lnTo>
                    <a:pt x="199615" y="148127"/>
                  </a:lnTo>
                  <a:lnTo>
                    <a:pt x="211580" y="205986"/>
                  </a:lnTo>
                  <a:lnTo>
                    <a:pt x="216160" y="256492"/>
                  </a:lnTo>
                  <a:lnTo>
                    <a:pt x="217518" y="308502"/>
                  </a:lnTo>
                  <a:lnTo>
                    <a:pt x="226382" y="367733"/>
                  </a:lnTo>
                  <a:lnTo>
                    <a:pt x="239146" y="406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64257" y="185472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939" y="58617"/>
                  </a:lnTo>
                  <a:lnTo>
                    <a:pt x="975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74785" y="17389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24298" y="1862404"/>
              <a:ext cx="164716" cy="371345"/>
            </a:xfrm>
            <a:custGeom>
              <a:avLst/>
              <a:gdLst/>
              <a:ahLst/>
              <a:cxnLst/>
              <a:rect l="0" t="0" r="0" b="0"/>
              <a:pathLst>
                <a:path w="164716" h="371345">
                  <a:moveTo>
                    <a:pt x="108415" y="150245"/>
                  </a:moveTo>
                  <a:lnTo>
                    <a:pt x="108415" y="91628"/>
                  </a:lnTo>
                  <a:lnTo>
                    <a:pt x="106075" y="39794"/>
                  </a:lnTo>
                  <a:lnTo>
                    <a:pt x="97236" y="20827"/>
                  </a:lnTo>
                  <a:lnTo>
                    <a:pt x="82389" y="7718"/>
                  </a:lnTo>
                  <a:lnTo>
                    <a:pt x="73517" y="2585"/>
                  </a:lnTo>
                  <a:lnTo>
                    <a:pt x="54300" y="0"/>
                  </a:lnTo>
                  <a:lnTo>
                    <a:pt x="35231" y="3921"/>
                  </a:lnTo>
                  <a:lnTo>
                    <a:pt x="18956" y="13462"/>
                  </a:lnTo>
                  <a:lnTo>
                    <a:pt x="7044" y="28622"/>
                  </a:lnTo>
                  <a:lnTo>
                    <a:pt x="2230" y="37577"/>
                  </a:lnTo>
                  <a:lnTo>
                    <a:pt x="0" y="56887"/>
                  </a:lnTo>
                  <a:lnTo>
                    <a:pt x="8101" y="97879"/>
                  </a:lnTo>
                  <a:lnTo>
                    <a:pt x="23190" y="123681"/>
                  </a:lnTo>
                  <a:lnTo>
                    <a:pt x="38952" y="135709"/>
                  </a:lnTo>
                  <a:lnTo>
                    <a:pt x="48068" y="140555"/>
                  </a:lnTo>
                  <a:lnTo>
                    <a:pt x="67556" y="142819"/>
                  </a:lnTo>
                  <a:lnTo>
                    <a:pt x="86746" y="138756"/>
                  </a:lnTo>
                  <a:lnTo>
                    <a:pt x="103073" y="129151"/>
                  </a:lnTo>
                  <a:lnTo>
                    <a:pt x="109533" y="130333"/>
                  </a:lnTo>
                  <a:lnTo>
                    <a:pt x="115010" y="135801"/>
                  </a:lnTo>
                  <a:lnTo>
                    <a:pt x="137143" y="191107"/>
                  </a:lnTo>
                  <a:lnTo>
                    <a:pt x="158760" y="245448"/>
                  </a:lnTo>
                  <a:lnTo>
                    <a:pt x="164715" y="272106"/>
                  </a:lnTo>
                  <a:lnTo>
                    <a:pt x="163463" y="295653"/>
                  </a:lnTo>
                  <a:lnTo>
                    <a:pt x="155887" y="314697"/>
                  </a:lnTo>
                  <a:lnTo>
                    <a:pt x="150591" y="323050"/>
                  </a:lnTo>
                  <a:lnTo>
                    <a:pt x="120782" y="345986"/>
                  </a:lnTo>
                  <a:lnTo>
                    <a:pt x="87903" y="362011"/>
                  </a:lnTo>
                  <a:lnTo>
                    <a:pt x="29573" y="370115"/>
                  </a:lnTo>
                  <a:lnTo>
                    <a:pt x="3130" y="371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48526" y="1907364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21058" y="0"/>
                  </a:moveTo>
                  <a:lnTo>
                    <a:pt x="12724" y="37478"/>
                  </a:lnTo>
                  <a:lnTo>
                    <a:pt x="3582" y="9297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59054" y="17389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48568" y="165468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6402" y="55141"/>
                  </a:lnTo>
                  <a:lnTo>
                    <a:pt x="1897" y="103556"/>
                  </a:lnTo>
                  <a:lnTo>
                    <a:pt x="562" y="160535"/>
                  </a:lnTo>
                  <a:lnTo>
                    <a:pt x="166" y="216282"/>
                  </a:lnTo>
                  <a:lnTo>
                    <a:pt x="33" y="27911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43283" y="1796490"/>
              <a:ext cx="221099" cy="16119"/>
            </a:xfrm>
            <a:custGeom>
              <a:avLst/>
              <a:gdLst/>
              <a:ahLst/>
              <a:cxnLst/>
              <a:rect l="0" t="0" r="0" b="0"/>
              <a:pathLst>
                <a:path w="221099" h="16119">
                  <a:moveTo>
                    <a:pt x="221098" y="5589"/>
                  </a:moveTo>
                  <a:lnTo>
                    <a:pt x="204331" y="0"/>
                  </a:lnTo>
                  <a:lnTo>
                    <a:pt x="186739" y="376"/>
                  </a:lnTo>
                  <a:lnTo>
                    <a:pt x="128100" y="4903"/>
                  </a:lnTo>
                  <a:lnTo>
                    <a:pt x="70234" y="8573"/>
                  </a:lnTo>
                  <a:lnTo>
                    <a:pt x="29389" y="1388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35709" y="1833665"/>
              <a:ext cx="148492" cy="175533"/>
            </a:xfrm>
            <a:custGeom>
              <a:avLst/>
              <a:gdLst/>
              <a:ahLst/>
              <a:cxnLst/>
              <a:rect l="0" t="0" r="0" b="0"/>
              <a:pathLst>
                <a:path w="148492" h="175533">
                  <a:moveTo>
                    <a:pt x="91926" y="0"/>
                  </a:moveTo>
                  <a:lnTo>
                    <a:pt x="31053" y="42662"/>
                  </a:lnTo>
                  <a:lnTo>
                    <a:pt x="16909" y="57565"/>
                  </a:lnTo>
                  <a:lnTo>
                    <a:pt x="6722" y="75887"/>
                  </a:lnTo>
                  <a:lnTo>
                    <a:pt x="0" y="111522"/>
                  </a:lnTo>
                  <a:lnTo>
                    <a:pt x="3598" y="146127"/>
                  </a:lnTo>
                  <a:lnTo>
                    <a:pt x="8474" y="154740"/>
                  </a:lnTo>
                  <a:lnTo>
                    <a:pt x="23251" y="167429"/>
                  </a:lnTo>
                  <a:lnTo>
                    <a:pt x="44637" y="173849"/>
                  </a:lnTo>
                  <a:lnTo>
                    <a:pt x="68569" y="175532"/>
                  </a:lnTo>
                  <a:lnTo>
                    <a:pt x="90904" y="172381"/>
                  </a:lnTo>
                  <a:lnTo>
                    <a:pt x="109409" y="163961"/>
                  </a:lnTo>
                  <a:lnTo>
                    <a:pt x="117620" y="158440"/>
                  </a:lnTo>
                  <a:lnTo>
                    <a:pt x="129862" y="142948"/>
                  </a:lnTo>
                  <a:lnTo>
                    <a:pt x="147253" y="104406"/>
                  </a:lnTo>
                  <a:lnTo>
                    <a:pt x="148491" y="83837"/>
                  </a:lnTo>
                  <a:lnTo>
                    <a:pt x="13404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80278" y="18547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32920" y="1841404"/>
              <a:ext cx="178986" cy="160718"/>
            </a:xfrm>
            <a:custGeom>
              <a:avLst/>
              <a:gdLst/>
              <a:ahLst/>
              <a:cxnLst/>
              <a:rect l="0" t="0" r="0" b="0"/>
              <a:pathLst>
                <a:path w="178986" h="160718">
                  <a:moveTo>
                    <a:pt x="0" y="34375"/>
                  </a:moveTo>
                  <a:lnTo>
                    <a:pt x="15641" y="52356"/>
                  </a:lnTo>
                  <a:lnTo>
                    <a:pt x="23720" y="69272"/>
                  </a:lnTo>
                  <a:lnTo>
                    <a:pt x="24970" y="88489"/>
                  </a:lnTo>
                  <a:lnTo>
                    <a:pt x="23666" y="98527"/>
                  </a:lnTo>
                  <a:lnTo>
                    <a:pt x="22796" y="100540"/>
                  </a:lnTo>
                  <a:lnTo>
                    <a:pt x="21830" y="90298"/>
                  </a:lnTo>
                  <a:lnTo>
                    <a:pt x="26876" y="52634"/>
                  </a:lnTo>
                  <a:lnTo>
                    <a:pt x="35731" y="30402"/>
                  </a:lnTo>
                  <a:lnTo>
                    <a:pt x="41369" y="21198"/>
                  </a:lnTo>
                  <a:lnTo>
                    <a:pt x="56991" y="7851"/>
                  </a:lnTo>
                  <a:lnTo>
                    <a:pt x="66070" y="2654"/>
                  </a:lnTo>
                  <a:lnTo>
                    <a:pt x="85517" y="0"/>
                  </a:lnTo>
                  <a:lnTo>
                    <a:pt x="104688" y="3889"/>
                  </a:lnTo>
                  <a:lnTo>
                    <a:pt x="121008" y="13417"/>
                  </a:lnTo>
                  <a:lnTo>
                    <a:pt x="143349" y="37524"/>
                  </a:lnTo>
                  <a:lnTo>
                    <a:pt x="171302" y="97822"/>
                  </a:lnTo>
                  <a:lnTo>
                    <a:pt x="178985" y="160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96590" y="1675737"/>
              <a:ext cx="20684" cy="326385"/>
            </a:xfrm>
            <a:custGeom>
              <a:avLst/>
              <a:gdLst/>
              <a:ahLst/>
              <a:cxnLst/>
              <a:rect l="0" t="0" r="0" b="0"/>
              <a:pathLst>
                <a:path w="20684" h="326385">
                  <a:moveTo>
                    <a:pt x="20683" y="0"/>
                  </a:moveTo>
                  <a:lnTo>
                    <a:pt x="3894" y="56215"/>
                  </a:lnTo>
                  <a:lnTo>
                    <a:pt x="890" y="102574"/>
                  </a:lnTo>
                  <a:lnTo>
                    <a:pt x="0" y="159074"/>
                  </a:lnTo>
                  <a:lnTo>
                    <a:pt x="907" y="213380"/>
                  </a:lnTo>
                  <a:lnTo>
                    <a:pt x="6894" y="265345"/>
                  </a:lnTo>
                  <a:lnTo>
                    <a:pt x="1015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59345" y="1802079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4595" y="0"/>
                  </a:lnTo>
                  <a:lnTo>
                    <a:pt x="142016" y="1170"/>
                  </a:lnTo>
                  <a:lnTo>
                    <a:pt x="91861" y="7236"/>
                  </a:lnTo>
                  <a:lnTo>
                    <a:pt x="3551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66130" y="1665209"/>
              <a:ext cx="124885" cy="294799"/>
            </a:xfrm>
            <a:custGeom>
              <a:avLst/>
              <a:gdLst/>
              <a:ahLst/>
              <a:cxnLst/>
              <a:rect l="0" t="0" r="0" b="0"/>
              <a:pathLst>
                <a:path w="124885" h="294799">
                  <a:moveTo>
                    <a:pt x="9070" y="0"/>
                  </a:moveTo>
                  <a:lnTo>
                    <a:pt x="5951" y="42691"/>
                  </a:lnTo>
                  <a:lnTo>
                    <a:pt x="5" y="101110"/>
                  </a:lnTo>
                  <a:lnTo>
                    <a:pt x="0" y="164598"/>
                  </a:lnTo>
                  <a:lnTo>
                    <a:pt x="5863" y="213846"/>
                  </a:lnTo>
                  <a:lnTo>
                    <a:pt x="5317" y="269882"/>
                  </a:lnTo>
                  <a:lnTo>
                    <a:pt x="2723" y="286064"/>
                  </a:lnTo>
                  <a:lnTo>
                    <a:pt x="3668" y="285466"/>
                  </a:lnTo>
                  <a:lnTo>
                    <a:pt x="5469" y="281557"/>
                  </a:lnTo>
                  <a:lnTo>
                    <a:pt x="11716" y="223745"/>
                  </a:lnTo>
                  <a:lnTo>
                    <a:pt x="23502" y="190297"/>
                  </a:lnTo>
                  <a:lnTo>
                    <a:pt x="29220" y="179507"/>
                  </a:lnTo>
                  <a:lnTo>
                    <a:pt x="36541" y="173484"/>
                  </a:lnTo>
                  <a:lnTo>
                    <a:pt x="44932" y="170638"/>
                  </a:lnTo>
                  <a:lnTo>
                    <a:pt x="54035" y="169910"/>
                  </a:lnTo>
                  <a:lnTo>
                    <a:pt x="70388" y="175342"/>
                  </a:lnTo>
                  <a:lnTo>
                    <a:pt x="99951" y="197892"/>
                  </a:lnTo>
                  <a:lnTo>
                    <a:pt x="115676" y="223581"/>
                  </a:lnTo>
                  <a:lnTo>
                    <a:pt x="123671" y="276162"/>
                  </a:lnTo>
                  <a:lnTo>
                    <a:pt x="12488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09091" y="1786510"/>
              <a:ext cx="160908" cy="205083"/>
            </a:xfrm>
            <a:custGeom>
              <a:avLst/>
              <a:gdLst/>
              <a:ahLst/>
              <a:cxnLst/>
              <a:rect l="0" t="0" r="0" b="0"/>
              <a:pathLst>
                <a:path w="160908" h="205083">
                  <a:moveTo>
                    <a:pt x="13508" y="89269"/>
                  </a:moveTo>
                  <a:lnTo>
                    <a:pt x="39894" y="73628"/>
                  </a:lnTo>
                  <a:lnTo>
                    <a:pt x="96821" y="54425"/>
                  </a:lnTo>
                  <a:lnTo>
                    <a:pt x="129051" y="43720"/>
                  </a:lnTo>
                  <a:lnTo>
                    <a:pt x="134990" y="36676"/>
                  </a:lnTo>
                  <a:lnTo>
                    <a:pt x="137780" y="27301"/>
                  </a:lnTo>
                  <a:lnTo>
                    <a:pt x="138470" y="16371"/>
                  </a:lnTo>
                  <a:lnTo>
                    <a:pt x="134250" y="9085"/>
                  </a:lnTo>
                  <a:lnTo>
                    <a:pt x="126759" y="4227"/>
                  </a:lnTo>
                  <a:lnTo>
                    <a:pt x="107126" y="0"/>
                  </a:lnTo>
                  <a:lnTo>
                    <a:pt x="86701" y="2021"/>
                  </a:lnTo>
                  <a:lnTo>
                    <a:pt x="55472" y="15324"/>
                  </a:lnTo>
                  <a:lnTo>
                    <a:pt x="29582" y="34084"/>
                  </a:lnTo>
                  <a:lnTo>
                    <a:pt x="17532" y="53824"/>
                  </a:lnTo>
                  <a:lnTo>
                    <a:pt x="265" y="99035"/>
                  </a:lnTo>
                  <a:lnTo>
                    <a:pt x="0" y="109818"/>
                  </a:lnTo>
                  <a:lnTo>
                    <a:pt x="5945" y="131157"/>
                  </a:lnTo>
                  <a:lnTo>
                    <a:pt x="22446" y="162901"/>
                  </a:lnTo>
                  <a:lnTo>
                    <a:pt x="47742" y="188945"/>
                  </a:lnTo>
                  <a:lnTo>
                    <a:pt x="70447" y="197910"/>
                  </a:lnTo>
                  <a:lnTo>
                    <a:pt x="133397" y="204138"/>
                  </a:lnTo>
                  <a:lnTo>
                    <a:pt x="160907" y="205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27966" y="1798217"/>
              <a:ext cx="105286" cy="184149"/>
            </a:xfrm>
            <a:custGeom>
              <a:avLst/>
              <a:gdLst/>
              <a:ahLst/>
              <a:cxnLst/>
              <a:rect l="0" t="0" r="0" b="0"/>
              <a:pathLst>
                <a:path w="105286" h="184149">
                  <a:moveTo>
                    <a:pt x="0" y="45977"/>
                  </a:moveTo>
                  <a:lnTo>
                    <a:pt x="5590" y="108069"/>
                  </a:lnTo>
                  <a:lnTo>
                    <a:pt x="24451" y="169981"/>
                  </a:lnTo>
                  <a:lnTo>
                    <a:pt x="30339" y="181289"/>
                  </a:lnTo>
                  <a:lnTo>
                    <a:pt x="33094" y="184148"/>
                  </a:lnTo>
                  <a:lnTo>
                    <a:pt x="33761" y="181375"/>
                  </a:lnTo>
                  <a:lnTo>
                    <a:pt x="30213" y="165815"/>
                  </a:lnTo>
                  <a:lnTo>
                    <a:pt x="17401" y="129577"/>
                  </a:lnTo>
                  <a:lnTo>
                    <a:pt x="8766" y="71762"/>
                  </a:lnTo>
                  <a:lnTo>
                    <a:pt x="5066" y="46908"/>
                  </a:lnTo>
                  <a:lnTo>
                    <a:pt x="7321" y="20265"/>
                  </a:lnTo>
                  <a:lnTo>
                    <a:pt x="14240" y="11288"/>
                  </a:lnTo>
                  <a:lnTo>
                    <a:pt x="37524" y="1313"/>
                  </a:lnTo>
                  <a:lnTo>
                    <a:pt x="61131" y="0"/>
                  </a:lnTo>
                  <a:lnTo>
                    <a:pt x="105285" y="3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30203" y="1844193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739" y="135725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49065" y="17389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01707" y="1844072"/>
              <a:ext cx="171910" cy="327513"/>
            </a:xfrm>
            <a:custGeom>
              <a:avLst/>
              <a:gdLst/>
              <a:ahLst/>
              <a:cxnLst/>
              <a:rect l="0" t="0" r="0" b="0"/>
              <a:pathLst>
                <a:path w="171910" h="327513">
                  <a:moveTo>
                    <a:pt x="105286" y="105406"/>
                  </a:moveTo>
                  <a:lnTo>
                    <a:pt x="116464" y="94228"/>
                  </a:lnTo>
                  <a:lnTo>
                    <a:pt x="121953" y="76261"/>
                  </a:lnTo>
                  <a:lnTo>
                    <a:pt x="123222" y="53848"/>
                  </a:lnTo>
                  <a:lnTo>
                    <a:pt x="119886" y="32189"/>
                  </a:lnTo>
                  <a:lnTo>
                    <a:pt x="111385" y="13984"/>
                  </a:lnTo>
                  <a:lnTo>
                    <a:pt x="105843" y="5853"/>
                  </a:lnTo>
                  <a:lnTo>
                    <a:pt x="98638" y="1603"/>
                  </a:lnTo>
                  <a:lnTo>
                    <a:pt x="81274" y="0"/>
                  </a:lnTo>
                  <a:lnTo>
                    <a:pt x="64978" y="6307"/>
                  </a:lnTo>
                  <a:lnTo>
                    <a:pt x="57357" y="11264"/>
                  </a:lnTo>
                  <a:lnTo>
                    <a:pt x="45770" y="26131"/>
                  </a:lnTo>
                  <a:lnTo>
                    <a:pt x="41042" y="35008"/>
                  </a:lnTo>
                  <a:lnTo>
                    <a:pt x="38908" y="60470"/>
                  </a:lnTo>
                  <a:lnTo>
                    <a:pt x="43030" y="88944"/>
                  </a:lnTo>
                  <a:lnTo>
                    <a:pt x="52660" y="113298"/>
                  </a:lnTo>
                  <a:lnTo>
                    <a:pt x="67858" y="129581"/>
                  </a:lnTo>
                  <a:lnTo>
                    <a:pt x="76824" y="135561"/>
                  </a:lnTo>
                  <a:lnTo>
                    <a:pt x="85142" y="137207"/>
                  </a:lnTo>
                  <a:lnTo>
                    <a:pt x="93026" y="135966"/>
                  </a:lnTo>
                  <a:lnTo>
                    <a:pt x="108026" y="128347"/>
                  </a:lnTo>
                  <a:lnTo>
                    <a:pt x="122491" y="117162"/>
                  </a:lnTo>
                  <a:lnTo>
                    <a:pt x="128455" y="117923"/>
                  </a:lnTo>
                  <a:lnTo>
                    <a:pt x="133600" y="123109"/>
                  </a:lnTo>
                  <a:lnTo>
                    <a:pt x="142437" y="142520"/>
                  </a:lnTo>
                  <a:lnTo>
                    <a:pt x="157641" y="199522"/>
                  </a:lnTo>
                  <a:lnTo>
                    <a:pt x="171909" y="256188"/>
                  </a:lnTo>
                  <a:lnTo>
                    <a:pt x="171299" y="298391"/>
                  </a:lnTo>
                  <a:lnTo>
                    <a:pt x="166842" y="308932"/>
                  </a:lnTo>
                  <a:lnTo>
                    <a:pt x="152531" y="323764"/>
                  </a:lnTo>
                  <a:lnTo>
                    <a:pt x="143802" y="327017"/>
                  </a:lnTo>
                  <a:lnTo>
                    <a:pt x="124744" y="327512"/>
                  </a:lnTo>
                  <a:lnTo>
                    <a:pt x="62037" y="315185"/>
                  </a:lnTo>
                  <a:lnTo>
                    <a:pt x="0" y="305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03945" y="1654680"/>
              <a:ext cx="134675" cy="326385"/>
            </a:xfrm>
            <a:custGeom>
              <a:avLst/>
              <a:gdLst/>
              <a:ahLst/>
              <a:cxnLst/>
              <a:rect l="0" t="0" r="0" b="0"/>
              <a:pathLst>
                <a:path w="134675" h="326385">
                  <a:moveTo>
                    <a:pt x="8333" y="0"/>
                  </a:moveTo>
                  <a:lnTo>
                    <a:pt x="8333" y="52051"/>
                  </a:lnTo>
                  <a:lnTo>
                    <a:pt x="8333" y="111349"/>
                  </a:lnTo>
                  <a:lnTo>
                    <a:pt x="5213" y="168303"/>
                  </a:lnTo>
                  <a:lnTo>
                    <a:pt x="0" y="216764"/>
                  </a:lnTo>
                  <a:lnTo>
                    <a:pt x="3827" y="279254"/>
                  </a:lnTo>
                  <a:lnTo>
                    <a:pt x="6499" y="282096"/>
                  </a:lnTo>
                  <a:lnTo>
                    <a:pt x="9450" y="278141"/>
                  </a:lnTo>
                  <a:lnTo>
                    <a:pt x="14679" y="259319"/>
                  </a:lnTo>
                  <a:lnTo>
                    <a:pt x="17003" y="235356"/>
                  </a:lnTo>
                  <a:lnTo>
                    <a:pt x="27393" y="215347"/>
                  </a:lnTo>
                  <a:lnTo>
                    <a:pt x="35078" y="206736"/>
                  </a:lnTo>
                  <a:lnTo>
                    <a:pt x="43711" y="202165"/>
                  </a:lnTo>
                  <a:lnTo>
                    <a:pt x="62661" y="200206"/>
                  </a:lnTo>
                  <a:lnTo>
                    <a:pt x="93061" y="211269"/>
                  </a:lnTo>
                  <a:lnTo>
                    <a:pt x="107601" y="226088"/>
                  </a:lnTo>
                  <a:lnTo>
                    <a:pt x="117963" y="246713"/>
                  </a:lnTo>
                  <a:lnTo>
                    <a:pt x="131027" y="298255"/>
                  </a:lnTo>
                  <a:lnTo>
                    <a:pt x="13467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03986" y="1654680"/>
              <a:ext cx="8335" cy="326385"/>
            </a:xfrm>
            <a:custGeom>
              <a:avLst/>
              <a:gdLst/>
              <a:ahLst/>
              <a:cxnLst/>
              <a:rect l="0" t="0" r="0" b="0"/>
              <a:pathLst>
                <a:path w="8335" h="326385">
                  <a:moveTo>
                    <a:pt x="8334" y="0"/>
                  </a:moveTo>
                  <a:lnTo>
                    <a:pt x="0" y="60384"/>
                  </a:lnTo>
                  <a:lnTo>
                    <a:pt x="1574" y="118108"/>
                  </a:lnTo>
                  <a:lnTo>
                    <a:pt x="6331" y="179665"/>
                  </a:lnTo>
                  <a:lnTo>
                    <a:pt x="7740" y="239238"/>
                  </a:lnTo>
                  <a:lnTo>
                    <a:pt x="8158" y="287695"/>
                  </a:lnTo>
                  <a:lnTo>
                    <a:pt x="833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07035" y="1738908"/>
              <a:ext cx="200042" cy="21059"/>
            </a:xfrm>
            <a:custGeom>
              <a:avLst/>
              <a:gdLst/>
              <a:ahLst/>
              <a:cxnLst/>
              <a:rect l="0" t="0" r="0" b="0"/>
              <a:pathLst>
                <a:path w="200042" h="21059">
                  <a:moveTo>
                    <a:pt x="200041" y="0"/>
                  </a:moveTo>
                  <a:lnTo>
                    <a:pt x="145896" y="3120"/>
                  </a:lnTo>
                  <a:lnTo>
                    <a:pt x="85360" y="9065"/>
                  </a:lnTo>
                  <a:lnTo>
                    <a:pt x="28992" y="174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38662" y="19284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511407" y="2575123"/>
            <a:ext cx="2134398" cy="406149"/>
            <a:chOff x="3511407" y="2575123"/>
            <a:chExt cx="2134398" cy="406149"/>
          </a:xfrm>
        </p:grpSpPr>
        <p:sp>
          <p:nvSpPr>
            <p:cNvPr id="74" name="Freeform 73"/>
            <p:cNvSpPr/>
            <p:nvPr/>
          </p:nvSpPr>
          <p:spPr>
            <a:xfrm>
              <a:off x="3511407" y="2602245"/>
              <a:ext cx="6067" cy="379027"/>
            </a:xfrm>
            <a:custGeom>
              <a:avLst/>
              <a:gdLst/>
              <a:ahLst/>
              <a:cxnLst/>
              <a:rect l="0" t="0" r="0" b="0"/>
              <a:pathLst>
                <a:path w="6067" h="379027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1170" y="174075"/>
                  </a:lnTo>
                  <a:lnTo>
                    <a:pt x="6066" y="210286"/>
                  </a:lnTo>
                  <a:lnTo>
                    <a:pt x="1545" y="266969"/>
                  </a:lnTo>
                  <a:lnTo>
                    <a:pt x="305" y="32855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96627" y="2575123"/>
              <a:ext cx="263150" cy="392660"/>
            </a:xfrm>
            <a:custGeom>
              <a:avLst/>
              <a:gdLst/>
              <a:ahLst/>
              <a:cxnLst/>
              <a:rect l="0" t="0" r="0" b="0"/>
              <a:pathLst>
                <a:path w="263150" h="392660">
                  <a:moveTo>
                    <a:pt x="162220" y="6065"/>
                  </a:moveTo>
                  <a:lnTo>
                    <a:pt x="129768" y="0"/>
                  </a:lnTo>
                  <a:lnTo>
                    <a:pt x="67388" y="11445"/>
                  </a:lnTo>
                  <a:lnTo>
                    <a:pt x="25335" y="10594"/>
                  </a:lnTo>
                  <a:lnTo>
                    <a:pt x="14811" y="12594"/>
                  </a:lnTo>
                  <a:lnTo>
                    <a:pt x="7796" y="19776"/>
                  </a:lnTo>
                  <a:lnTo>
                    <a:pt x="0" y="43355"/>
                  </a:lnTo>
                  <a:lnTo>
                    <a:pt x="2232" y="98916"/>
                  </a:lnTo>
                  <a:lnTo>
                    <a:pt x="7005" y="158764"/>
                  </a:lnTo>
                  <a:lnTo>
                    <a:pt x="9611" y="171035"/>
                  </a:lnTo>
                  <a:lnTo>
                    <a:pt x="14857" y="178046"/>
                  </a:lnTo>
                  <a:lnTo>
                    <a:pt x="21864" y="181551"/>
                  </a:lnTo>
                  <a:lnTo>
                    <a:pt x="39008" y="182325"/>
                  </a:lnTo>
                  <a:lnTo>
                    <a:pt x="94522" y="175780"/>
                  </a:lnTo>
                  <a:lnTo>
                    <a:pt x="147505" y="183176"/>
                  </a:lnTo>
                  <a:lnTo>
                    <a:pt x="192979" y="199021"/>
                  </a:lnTo>
                  <a:lnTo>
                    <a:pt x="230167" y="224334"/>
                  </a:lnTo>
                  <a:lnTo>
                    <a:pt x="252803" y="256091"/>
                  </a:lnTo>
                  <a:lnTo>
                    <a:pt x="263149" y="300726"/>
                  </a:lnTo>
                  <a:lnTo>
                    <a:pt x="260626" y="339817"/>
                  </a:lnTo>
                  <a:lnTo>
                    <a:pt x="252359" y="359510"/>
                  </a:lnTo>
                  <a:lnTo>
                    <a:pt x="246879" y="368037"/>
                  </a:lnTo>
                  <a:lnTo>
                    <a:pt x="231432" y="380631"/>
                  </a:lnTo>
                  <a:lnTo>
                    <a:pt x="222400" y="385628"/>
                  </a:lnTo>
                  <a:lnTo>
                    <a:pt x="181741" y="392659"/>
                  </a:lnTo>
                  <a:lnTo>
                    <a:pt x="127529" y="386897"/>
                  </a:lnTo>
                  <a:lnTo>
                    <a:pt x="109578" y="385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40319" y="2591717"/>
              <a:ext cx="268463" cy="357970"/>
            </a:xfrm>
            <a:custGeom>
              <a:avLst/>
              <a:gdLst/>
              <a:ahLst/>
              <a:cxnLst/>
              <a:rect l="0" t="0" r="0" b="0"/>
              <a:pathLst>
                <a:path w="268463" h="357970">
                  <a:moveTo>
                    <a:pt x="176497" y="0"/>
                  </a:moveTo>
                  <a:lnTo>
                    <a:pt x="132535" y="23719"/>
                  </a:lnTo>
                  <a:lnTo>
                    <a:pt x="76263" y="31201"/>
                  </a:lnTo>
                  <a:lnTo>
                    <a:pt x="34235" y="40700"/>
                  </a:lnTo>
                  <a:lnTo>
                    <a:pt x="10324" y="51624"/>
                  </a:lnTo>
                  <a:lnTo>
                    <a:pt x="3714" y="58983"/>
                  </a:lnTo>
                  <a:lnTo>
                    <a:pt x="477" y="67398"/>
                  </a:lnTo>
                  <a:lnTo>
                    <a:pt x="0" y="86106"/>
                  </a:lnTo>
                  <a:lnTo>
                    <a:pt x="12340" y="142707"/>
                  </a:lnTo>
                  <a:lnTo>
                    <a:pt x="16724" y="188772"/>
                  </a:lnTo>
                  <a:lnTo>
                    <a:pt x="20849" y="198378"/>
                  </a:lnTo>
                  <a:lnTo>
                    <a:pt x="27108" y="203612"/>
                  </a:lnTo>
                  <a:lnTo>
                    <a:pt x="34791" y="205931"/>
                  </a:lnTo>
                  <a:lnTo>
                    <a:pt x="42252" y="205138"/>
                  </a:lnTo>
                  <a:lnTo>
                    <a:pt x="94748" y="183957"/>
                  </a:lnTo>
                  <a:lnTo>
                    <a:pt x="131478" y="181627"/>
                  </a:lnTo>
                  <a:lnTo>
                    <a:pt x="192232" y="193833"/>
                  </a:lnTo>
                  <a:lnTo>
                    <a:pt x="221973" y="209380"/>
                  </a:lnTo>
                  <a:lnTo>
                    <a:pt x="245604" y="228805"/>
                  </a:lnTo>
                  <a:lnTo>
                    <a:pt x="261834" y="254967"/>
                  </a:lnTo>
                  <a:lnTo>
                    <a:pt x="268462" y="290535"/>
                  </a:lnTo>
                  <a:lnTo>
                    <a:pt x="263774" y="310841"/>
                  </a:lnTo>
                  <a:lnTo>
                    <a:pt x="252722" y="327664"/>
                  </a:lnTo>
                  <a:lnTo>
                    <a:pt x="236111" y="342940"/>
                  </a:lnTo>
                  <a:lnTo>
                    <a:pt x="213911" y="351289"/>
                  </a:lnTo>
                  <a:lnTo>
                    <a:pt x="152482" y="357089"/>
                  </a:lnTo>
                  <a:lnTo>
                    <a:pt x="13438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67531" y="2870397"/>
              <a:ext cx="44658" cy="43823"/>
            </a:xfrm>
            <a:custGeom>
              <a:avLst/>
              <a:gdLst/>
              <a:ahLst/>
              <a:cxnLst/>
              <a:rect l="0" t="0" r="0" b="0"/>
              <a:pathLst>
                <a:path w="44658" h="43823">
                  <a:moveTo>
                    <a:pt x="33555" y="5589"/>
                  </a:moveTo>
                  <a:lnTo>
                    <a:pt x="16787" y="0"/>
                  </a:lnTo>
                  <a:lnTo>
                    <a:pt x="10678" y="1863"/>
                  </a:lnTo>
                  <a:lnTo>
                    <a:pt x="5435" y="6615"/>
                  </a:lnTo>
                  <a:lnTo>
                    <a:pt x="771" y="13292"/>
                  </a:lnTo>
                  <a:lnTo>
                    <a:pt x="0" y="20083"/>
                  </a:lnTo>
                  <a:lnTo>
                    <a:pt x="5383" y="33868"/>
                  </a:lnTo>
                  <a:lnTo>
                    <a:pt x="11264" y="37310"/>
                  </a:lnTo>
                  <a:lnTo>
                    <a:pt x="27157" y="38015"/>
                  </a:lnTo>
                  <a:lnTo>
                    <a:pt x="33969" y="34225"/>
                  </a:lnTo>
                  <a:lnTo>
                    <a:pt x="44657" y="20656"/>
                  </a:lnTo>
                  <a:lnTo>
                    <a:pt x="44466" y="14464"/>
                  </a:lnTo>
                  <a:lnTo>
                    <a:pt x="40829" y="9166"/>
                  </a:lnTo>
                  <a:lnTo>
                    <a:pt x="34894" y="4464"/>
                  </a:lnTo>
                  <a:lnTo>
                    <a:pt x="29769" y="4839"/>
                  </a:lnTo>
                  <a:lnTo>
                    <a:pt x="25181" y="8599"/>
                  </a:lnTo>
                  <a:lnTo>
                    <a:pt x="20954" y="14615"/>
                  </a:lnTo>
                  <a:lnTo>
                    <a:pt x="19305" y="22135"/>
                  </a:lnTo>
                  <a:lnTo>
                    <a:pt x="20593" y="39849"/>
                  </a:lnTo>
                  <a:lnTo>
                    <a:pt x="23743" y="43637"/>
                  </a:lnTo>
                  <a:lnTo>
                    <a:pt x="28184" y="43822"/>
                  </a:lnTo>
                  <a:lnTo>
                    <a:pt x="33484" y="41607"/>
                  </a:lnTo>
                  <a:lnTo>
                    <a:pt x="35847" y="366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15855" y="2633831"/>
              <a:ext cx="266653" cy="266667"/>
            </a:xfrm>
            <a:custGeom>
              <a:avLst/>
              <a:gdLst/>
              <a:ahLst/>
              <a:cxnLst/>
              <a:rect l="0" t="0" r="0" b="0"/>
              <a:pathLst>
                <a:path w="266653" h="266667">
                  <a:moveTo>
                    <a:pt x="122143" y="10528"/>
                  </a:moveTo>
                  <a:lnTo>
                    <a:pt x="69438" y="29657"/>
                  </a:lnTo>
                  <a:lnTo>
                    <a:pt x="31350" y="60332"/>
                  </a:lnTo>
                  <a:lnTo>
                    <a:pt x="9973" y="92095"/>
                  </a:lnTo>
                  <a:lnTo>
                    <a:pt x="0" y="131143"/>
                  </a:lnTo>
                  <a:lnTo>
                    <a:pt x="5036" y="185088"/>
                  </a:lnTo>
                  <a:lnTo>
                    <a:pt x="10823" y="208604"/>
                  </a:lnTo>
                  <a:lnTo>
                    <a:pt x="16344" y="217448"/>
                  </a:lnTo>
                  <a:lnTo>
                    <a:pt x="63144" y="255473"/>
                  </a:lnTo>
                  <a:lnTo>
                    <a:pt x="81883" y="264842"/>
                  </a:lnTo>
                  <a:lnTo>
                    <a:pt x="101910" y="266666"/>
                  </a:lnTo>
                  <a:lnTo>
                    <a:pt x="161072" y="261327"/>
                  </a:lnTo>
                  <a:lnTo>
                    <a:pt x="216480" y="233964"/>
                  </a:lnTo>
                  <a:lnTo>
                    <a:pt x="242771" y="208143"/>
                  </a:lnTo>
                  <a:lnTo>
                    <a:pt x="259790" y="178265"/>
                  </a:lnTo>
                  <a:lnTo>
                    <a:pt x="266652" y="141597"/>
                  </a:lnTo>
                  <a:lnTo>
                    <a:pt x="260565" y="95690"/>
                  </a:lnTo>
                  <a:lnTo>
                    <a:pt x="244979" y="52827"/>
                  </a:lnTo>
                  <a:lnTo>
                    <a:pt x="231718" y="32837"/>
                  </a:lnTo>
                  <a:lnTo>
                    <a:pt x="214127" y="16154"/>
                  </a:lnTo>
                  <a:lnTo>
                    <a:pt x="197729" y="7179"/>
                  </a:lnTo>
                  <a:lnTo>
                    <a:pt x="1747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04544" y="2602245"/>
              <a:ext cx="17765" cy="294799"/>
            </a:xfrm>
            <a:custGeom>
              <a:avLst/>
              <a:gdLst/>
              <a:ahLst/>
              <a:cxnLst/>
              <a:rect l="0" t="0" r="0" b="0"/>
              <a:pathLst>
                <a:path w="17765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7"/>
                  </a:lnTo>
                  <a:lnTo>
                    <a:pt x="6972" y="193511"/>
                  </a:lnTo>
                  <a:lnTo>
                    <a:pt x="10304" y="252087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18280" y="2654888"/>
              <a:ext cx="193501" cy="134785"/>
            </a:xfrm>
            <a:custGeom>
              <a:avLst/>
              <a:gdLst/>
              <a:ahLst/>
              <a:cxnLst/>
              <a:rect l="0" t="0" r="0" b="0"/>
              <a:pathLst>
                <a:path w="193501" h="134785">
                  <a:moveTo>
                    <a:pt x="193500" y="73699"/>
                  </a:moveTo>
                  <a:lnTo>
                    <a:pt x="139625" y="101211"/>
                  </a:lnTo>
                  <a:lnTo>
                    <a:pt x="77578" y="122783"/>
                  </a:lnTo>
                  <a:lnTo>
                    <a:pt x="32432" y="133741"/>
                  </a:lnTo>
                  <a:lnTo>
                    <a:pt x="19441" y="134784"/>
                  </a:lnTo>
                  <a:lnTo>
                    <a:pt x="10780" y="130800"/>
                  </a:lnTo>
                  <a:lnTo>
                    <a:pt x="5006" y="123465"/>
                  </a:lnTo>
                  <a:lnTo>
                    <a:pt x="1157" y="113895"/>
                  </a:lnTo>
                  <a:lnTo>
                    <a:pt x="0" y="93904"/>
                  </a:lnTo>
                  <a:lnTo>
                    <a:pt x="11970" y="31511"/>
                  </a:lnTo>
                  <a:lnTo>
                    <a:pt x="145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52771" y="2602245"/>
              <a:ext cx="193034" cy="279409"/>
            </a:xfrm>
            <a:custGeom>
              <a:avLst/>
              <a:gdLst/>
              <a:ahLst/>
              <a:cxnLst/>
              <a:rect l="0" t="0" r="0" b="0"/>
              <a:pathLst>
                <a:path w="193034" h="279409">
                  <a:moveTo>
                    <a:pt x="80107" y="0"/>
                  </a:moveTo>
                  <a:lnTo>
                    <a:pt x="30609" y="58564"/>
                  </a:lnTo>
                  <a:lnTo>
                    <a:pt x="15399" y="85982"/>
                  </a:lnTo>
                  <a:lnTo>
                    <a:pt x="948" y="136264"/>
                  </a:lnTo>
                  <a:lnTo>
                    <a:pt x="0" y="195069"/>
                  </a:lnTo>
                  <a:lnTo>
                    <a:pt x="5900" y="218889"/>
                  </a:lnTo>
                  <a:lnTo>
                    <a:pt x="16321" y="241174"/>
                  </a:lnTo>
                  <a:lnTo>
                    <a:pt x="40930" y="267861"/>
                  </a:lnTo>
                  <a:lnTo>
                    <a:pt x="63476" y="276977"/>
                  </a:lnTo>
                  <a:lnTo>
                    <a:pt x="76038" y="279408"/>
                  </a:lnTo>
                  <a:lnTo>
                    <a:pt x="99356" y="275870"/>
                  </a:lnTo>
                  <a:lnTo>
                    <a:pt x="152399" y="254134"/>
                  </a:lnTo>
                  <a:lnTo>
                    <a:pt x="169169" y="238121"/>
                  </a:lnTo>
                  <a:lnTo>
                    <a:pt x="186175" y="209375"/>
                  </a:lnTo>
                  <a:lnTo>
                    <a:pt x="193033" y="173041"/>
                  </a:lnTo>
                  <a:lnTo>
                    <a:pt x="188399" y="152557"/>
                  </a:lnTo>
                  <a:lnTo>
                    <a:pt x="183887" y="143819"/>
                  </a:lnTo>
                  <a:lnTo>
                    <a:pt x="176200" y="137993"/>
                  </a:lnTo>
                  <a:lnTo>
                    <a:pt x="155181" y="131521"/>
                  </a:lnTo>
                  <a:lnTo>
                    <a:pt x="145364" y="132134"/>
                  </a:lnTo>
                  <a:lnTo>
                    <a:pt x="119200" y="144176"/>
                  </a:lnTo>
                  <a:lnTo>
                    <a:pt x="5905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164174" y="2765112"/>
            <a:ext cx="554192" cy="1133212"/>
            <a:chOff x="4164174" y="2765112"/>
            <a:chExt cx="554192" cy="1133212"/>
          </a:xfrm>
        </p:grpSpPr>
        <p:sp>
          <p:nvSpPr>
            <p:cNvPr id="83" name="Freeform 82"/>
            <p:cNvSpPr/>
            <p:nvPr/>
          </p:nvSpPr>
          <p:spPr>
            <a:xfrm>
              <a:off x="4329780" y="2765112"/>
              <a:ext cx="312346" cy="287099"/>
            </a:xfrm>
            <a:custGeom>
              <a:avLst/>
              <a:gdLst/>
              <a:ahLst/>
              <a:cxnLst/>
              <a:rect l="0" t="0" r="0" b="0"/>
              <a:pathLst>
                <a:path w="312346" h="287099">
                  <a:moveTo>
                    <a:pt x="213420" y="5589"/>
                  </a:moveTo>
                  <a:lnTo>
                    <a:pt x="196652" y="0"/>
                  </a:lnTo>
                  <a:lnTo>
                    <a:pt x="163868" y="2113"/>
                  </a:lnTo>
                  <a:lnTo>
                    <a:pt x="120444" y="14478"/>
                  </a:lnTo>
                  <a:lnTo>
                    <a:pt x="57997" y="53333"/>
                  </a:lnTo>
                  <a:lnTo>
                    <a:pt x="16718" y="103035"/>
                  </a:lnTo>
                  <a:lnTo>
                    <a:pt x="0" y="142991"/>
                  </a:lnTo>
                  <a:lnTo>
                    <a:pt x="185" y="179792"/>
                  </a:lnTo>
                  <a:lnTo>
                    <a:pt x="7649" y="214742"/>
                  </a:lnTo>
                  <a:lnTo>
                    <a:pt x="22859" y="241736"/>
                  </a:lnTo>
                  <a:lnTo>
                    <a:pt x="47773" y="264552"/>
                  </a:lnTo>
                  <a:lnTo>
                    <a:pt x="77381" y="280541"/>
                  </a:lnTo>
                  <a:lnTo>
                    <a:pt x="119560" y="287098"/>
                  </a:lnTo>
                  <a:lnTo>
                    <a:pt x="163513" y="283451"/>
                  </a:lnTo>
                  <a:lnTo>
                    <a:pt x="200582" y="269373"/>
                  </a:lnTo>
                  <a:lnTo>
                    <a:pt x="256795" y="224350"/>
                  </a:lnTo>
                  <a:lnTo>
                    <a:pt x="281904" y="194410"/>
                  </a:lnTo>
                  <a:lnTo>
                    <a:pt x="307027" y="130916"/>
                  </a:lnTo>
                  <a:lnTo>
                    <a:pt x="312345" y="104574"/>
                  </a:lnTo>
                  <a:lnTo>
                    <a:pt x="310809" y="81168"/>
                  </a:lnTo>
                  <a:lnTo>
                    <a:pt x="303107" y="62186"/>
                  </a:lnTo>
                  <a:lnTo>
                    <a:pt x="290715" y="45951"/>
                  </a:lnTo>
                  <a:lnTo>
                    <a:pt x="266348" y="25997"/>
                  </a:lnTo>
                  <a:lnTo>
                    <a:pt x="245005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30196" y="3128523"/>
              <a:ext cx="176176" cy="147547"/>
            </a:xfrm>
            <a:custGeom>
              <a:avLst/>
              <a:gdLst/>
              <a:ahLst/>
              <a:cxnLst/>
              <a:rect l="0" t="0" r="0" b="0"/>
              <a:pathLst>
                <a:path w="176176" h="147547">
                  <a:moveTo>
                    <a:pt x="39304" y="21204"/>
                  </a:moveTo>
                  <a:lnTo>
                    <a:pt x="29729" y="45251"/>
                  </a:lnTo>
                  <a:lnTo>
                    <a:pt x="9640" y="79983"/>
                  </a:lnTo>
                  <a:lnTo>
                    <a:pt x="879" y="117779"/>
                  </a:lnTo>
                  <a:lnTo>
                    <a:pt x="0" y="135486"/>
                  </a:lnTo>
                  <a:lnTo>
                    <a:pt x="1403" y="133657"/>
                  </a:lnTo>
                  <a:lnTo>
                    <a:pt x="18617" y="74823"/>
                  </a:lnTo>
                  <a:lnTo>
                    <a:pt x="37013" y="22503"/>
                  </a:lnTo>
                  <a:lnTo>
                    <a:pt x="48424" y="5794"/>
                  </a:lnTo>
                  <a:lnTo>
                    <a:pt x="55913" y="1572"/>
                  </a:lnTo>
                  <a:lnTo>
                    <a:pt x="73592" y="0"/>
                  </a:lnTo>
                  <a:lnTo>
                    <a:pt x="90028" y="6321"/>
                  </a:lnTo>
                  <a:lnTo>
                    <a:pt x="97687" y="11282"/>
                  </a:lnTo>
                  <a:lnTo>
                    <a:pt x="126789" y="52866"/>
                  </a:lnTo>
                  <a:lnTo>
                    <a:pt x="162103" y="114353"/>
                  </a:lnTo>
                  <a:lnTo>
                    <a:pt x="176175" y="147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01375" y="3170784"/>
              <a:ext cx="10240" cy="347441"/>
            </a:xfrm>
            <a:custGeom>
              <a:avLst/>
              <a:gdLst/>
              <a:ahLst/>
              <a:cxnLst/>
              <a:rect l="0" t="0" r="0" b="0"/>
              <a:pathLst>
                <a:path w="10240" h="347441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7" y="171672"/>
                  </a:lnTo>
                  <a:lnTo>
                    <a:pt x="8787" y="233692"/>
                  </a:lnTo>
                  <a:lnTo>
                    <a:pt x="9952" y="291003"/>
                  </a:lnTo>
                  <a:lnTo>
                    <a:pt x="1023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64174" y="3591809"/>
              <a:ext cx="178985" cy="242271"/>
            </a:xfrm>
            <a:custGeom>
              <a:avLst/>
              <a:gdLst/>
              <a:ahLst/>
              <a:cxnLst/>
              <a:rect l="0" t="0" r="0" b="0"/>
              <a:pathLst>
                <a:path w="178985" h="242271">
                  <a:moveTo>
                    <a:pt x="0" y="200156"/>
                  </a:moveTo>
                  <a:lnTo>
                    <a:pt x="14654" y="141540"/>
                  </a:lnTo>
                  <a:lnTo>
                    <a:pt x="29367" y="88535"/>
                  </a:lnTo>
                  <a:lnTo>
                    <a:pt x="54704" y="32252"/>
                  </a:lnTo>
                  <a:lnTo>
                    <a:pt x="71841" y="5868"/>
                  </a:lnTo>
                  <a:lnTo>
                    <a:pt x="79479" y="1611"/>
                  </a:lnTo>
                  <a:lnTo>
                    <a:pt x="97325" y="0"/>
                  </a:lnTo>
                  <a:lnTo>
                    <a:pt x="104658" y="3548"/>
                  </a:lnTo>
                  <a:lnTo>
                    <a:pt x="115924" y="16849"/>
                  </a:lnTo>
                  <a:lnTo>
                    <a:pt x="136423" y="72436"/>
                  </a:lnTo>
                  <a:lnTo>
                    <a:pt x="154359" y="134681"/>
                  </a:lnTo>
                  <a:lnTo>
                    <a:pt x="165324" y="189866"/>
                  </a:lnTo>
                  <a:lnTo>
                    <a:pt x="170647" y="222454"/>
                  </a:lnTo>
                  <a:lnTo>
                    <a:pt x="178984" y="242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06288" y="371826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06329" y="3728364"/>
              <a:ext cx="94758" cy="128408"/>
            </a:xfrm>
            <a:custGeom>
              <a:avLst/>
              <a:gdLst/>
              <a:ahLst/>
              <a:cxnLst/>
              <a:rect l="0" t="0" r="0" b="0"/>
              <a:pathLst>
                <a:path w="94758" h="128408">
                  <a:moveTo>
                    <a:pt x="0" y="21487"/>
                  </a:moveTo>
                  <a:lnTo>
                    <a:pt x="0" y="70418"/>
                  </a:lnTo>
                  <a:lnTo>
                    <a:pt x="6066" y="128407"/>
                  </a:lnTo>
                  <a:lnTo>
                    <a:pt x="5214" y="127862"/>
                  </a:lnTo>
                  <a:lnTo>
                    <a:pt x="3476" y="123989"/>
                  </a:lnTo>
                  <a:lnTo>
                    <a:pt x="458" y="71453"/>
                  </a:lnTo>
                  <a:lnTo>
                    <a:pt x="2544" y="46034"/>
                  </a:lnTo>
                  <a:lnTo>
                    <a:pt x="11269" y="23038"/>
                  </a:lnTo>
                  <a:lnTo>
                    <a:pt x="26065" y="7359"/>
                  </a:lnTo>
                  <a:lnTo>
                    <a:pt x="34925" y="1540"/>
                  </a:lnTo>
                  <a:lnTo>
                    <a:pt x="44340" y="0"/>
                  </a:lnTo>
                  <a:lnTo>
                    <a:pt x="64160" y="4529"/>
                  </a:lnTo>
                  <a:lnTo>
                    <a:pt x="72020" y="10182"/>
                  </a:lnTo>
                  <a:lnTo>
                    <a:pt x="83871" y="25821"/>
                  </a:lnTo>
                  <a:lnTo>
                    <a:pt x="91531" y="59947"/>
                  </a:lnTo>
                  <a:lnTo>
                    <a:pt x="94757" y="105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56022" y="3576860"/>
              <a:ext cx="162344" cy="321464"/>
            </a:xfrm>
            <a:custGeom>
              <a:avLst/>
              <a:gdLst/>
              <a:ahLst/>
              <a:cxnLst/>
              <a:rect l="0" t="0" r="0" b="0"/>
              <a:pathLst>
                <a:path w="162344" h="321464">
                  <a:moveTo>
                    <a:pt x="102991" y="194048"/>
                  </a:moveTo>
                  <a:lnTo>
                    <a:pt x="93416" y="170002"/>
                  </a:lnTo>
                  <a:lnTo>
                    <a:pt x="82748" y="155675"/>
                  </a:lnTo>
                  <a:lnTo>
                    <a:pt x="75458" y="152088"/>
                  </a:lnTo>
                  <a:lnTo>
                    <a:pt x="57999" y="151223"/>
                  </a:lnTo>
                  <a:lnTo>
                    <a:pt x="41660" y="157857"/>
                  </a:lnTo>
                  <a:lnTo>
                    <a:pt x="34028" y="162902"/>
                  </a:lnTo>
                  <a:lnTo>
                    <a:pt x="22428" y="177866"/>
                  </a:lnTo>
                  <a:lnTo>
                    <a:pt x="5449" y="216068"/>
                  </a:lnTo>
                  <a:lnTo>
                    <a:pt x="0" y="252565"/>
                  </a:lnTo>
                  <a:lnTo>
                    <a:pt x="3975" y="293015"/>
                  </a:lnTo>
                  <a:lnTo>
                    <a:pt x="8904" y="303310"/>
                  </a:lnTo>
                  <a:lnTo>
                    <a:pt x="23740" y="317868"/>
                  </a:lnTo>
                  <a:lnTo>
                    <a:pt x="32610" y="321048"/>
                  </a:lnTo>
                  <a:lnTo>
                    <a:pt x="51823" y="321463"/>
                  </a:lnTo>
                  <a:lnTo>
                    <a:pt x="68941" y="314628"/>
                  </a:lnTo>
                  <a:lnTo>
                    <a:pt x="76782" y="309530"/>
                  </a:lnTo>
                  <a:lnTo>
                    <a:pt x="88613" y="294507"/>
                  </a:lnTo>
                  <a:lnTo>
                    <a:pt x="117908" y="237650"/>
                  </a:lnTo>
                  <a:lnTo>
                    <a:pt x="142159" y="183120"/>
                  </a:lnTo>
                  <a:lnTo>
                    <a:pt x="152972" y="127289"/>
                  </a:lnTo>
                  <a:lnTo>
                    <a:pt x="162343" y="71200"/>
                  </a:lnTo>
                  <a:lnTo>
                    <a:pt x="162288" y="18181"/>
                  </a:lnTo>
                  <a:lnTo>
                    <a:pt x="160070" y="6613"/>
                  </a:lnTo>
                  <a:lnTo>
                    <a:pt x="156251" y="1241"/>
                  </a:lnTo>
                  <a:lnTo>
                    <a:pt x="151366" y="0"/>
                  </a:lnTo>
                  <a:lnTo>
                    <a:pt x="145770" y="1512"/>
                  </a:lnTo>
                  <a:lnTo>
                    <a:pt x="133312" y="15670"/>
                  </a:lnTo>
                  <a:lnTo>
                    <a:pt x="126715" y="25996"/>
                  </a:lnTo>
                  <a:lnTo>
                    <a:pt x="117429" y="74065"/>
                  </a:lnTo>
                  <a:lnTo>
                    <a:pt x="107056" y="137549"/>
                  </a:lnTo>
                  <a:lnTo>
                    <a:pt x="105365" y="186797"/>
                  </a:lnTo>
                  <a:lnTo>
                    <a:pt x="111562" y="245952"/>
                  </a:lnTo>
                  <a:lnTo>
                    <a:pt x="116059" y="282347"/>
                  </a:lnTo>
                  <a:lnTo>
                    <a:pt x="124048" y="309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880674" y="2981271"/>
            <a:ext cx="740742" cy="718110"/>
            <a:chOff x="4880674" y="2981271"/>
            <a:chExt cx="740742" cy="718110"/>
          </a:xfrm>
        </p:grpSpPr>
        <p:sp>
          <p:nvSpPr>
            <p:cNvPr id="91" name="Freeform 90"/>
            <p:cNvSpPr/>
            <p:nvPr/>
          </p:nvSpPr>
          <p:spPr>
            <a:xfrm>
              <a:off x="4880674" y="2981271"/>
              <a:ext cx="146837" cy="83641"/>
            </a:xfrm>
            <a:custGeom>
              <a:avLst/>
              <a:gdLst/>
              <a:ahLst/>
              <a:cxnLst/>
              <a:rect l="0" t="0" r="0" b="0"/>
              <a:pathLst>
                <a:path w="146837" h="83641">
                  <a:moveTo>
                    <a:pt x="20495" y="0"/>
                  </a:moveTo>
                  <a:lnTo>
                    <a:pt x="3706" y="55045"/>
                  </a:lnTo>
                  <a:lnTo>
                    <a:pt x="702" y="83640"/>
                  </a:lnTo>
                  <a:lnTo>
                    <a:pt x="0" y="75388"/>
                  </a:lnTo>
                  <a:lnTo>
                    <a:pt x="14141" y="20281"/>
                  </a:lnTo>
                  <a:lnTo>
                    <a:pt x="20938" y="13521"/>
                  </a:lnTo>
                  <a:lnTo>
                    <a:pt x="40969" y="6009"/>
                  </a:lnTo>
                  <a:lnTo>
                    <a:pt x="62349" y="5790"/>
                  </a:lnTo>
                  <a:lnTo>
                    <a:pt x="122637" y="21565"/>
                  </a:lnTo>
                  <a:lnTo>
                    <a:pt x="14683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53811" y="3023385"/>
              <a:ext cx="252685" cy="326385"/>
            </a:xfrm>
            <a:custGeom>
              <a:avLst/>
              <a:gdLst/>
              <a:ahLst/>
              <a:cxnLst/>
              <a:rect l="0" t="0" r="0" b="0"/>
              <a:pathLst>
                <a:path w="252685" h="326385">
                  <a:moveTo>
                    <a:pt x="0" y="0"/>
                  </a:moveTo>
                  <a:lnTo>
                    <a:pt x="5589" y="58617"/>
                  </a:lnTo>
                  <a:lnTo>
                    <a:pt x="21331" y="118333"/>
                  </a:lnTo>
                  <a:lnTo>
                    <a:pt x="29368" y="142670"/>
                  </a:lnTo>
                  <a:lnTo>
                    <a:pt x="67102" y="199535"/>
                  </a:lnTo>
                  <a:lnTo>
                    <a:pt x="122849" y="259546"/>
                  </a:lnTo>
                  <a:lnTo>
                    <a:pt x="152082" y="286578"/>
                  </a:lnTo>
                  <a:lnTo>
                    <a:pt x="204915" y="317998"/>
                  </a:lnTo>
                  <a:lnTo>
                    <a:pt x="25268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11739" y="3570867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55087" y="58563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17024" y="36866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59096" y="3486639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83680" y="60873"/>
                  </a:lnTo>
                  <a:lnTo>
                    <a:pt x="71116" y="77357"/>
                  </a:lnTo>
                  <a:lnTo>
                    <a:pt x="30921" y="13927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34979" y="3508448"/>
              <a:ext cx="108388" cy="131783"/>
            </a:xfrm>
            <a:custGeom>
              <a:avLst/>
              <a:gdLst/>
              <a:ahLst/>
              <a:cxnLst/>
              <a:rect l="0" t="0" r="0" b="0"/>
              <a:pathLst>
                <a:path w="108388" h="131783">
                  <a:moveTo>
                    <a:pt x="66272" y="51890"/>
                  </a:moveTo>
                  <a:lnTo>
                    <a:pt x="71862" y="35123"/>
                  </a:lnTo>
                  <a:lnTo>
                    <a:pt x="71486" y="17532"/>
                  </a:lnTo>
                  <a:lnTo>
                    <a:pt x="69748" y="7928"/>
                  </a:lnTo>
                  <a:lnTo>
                    <a:pt x="63910" y="2695"/>
                  </a:lnTo>
                  <a:lnTo>
                    <a:pt x="55339" y="376"/>
                  </a:lnTo>
                  <a:lnTo>
                    <a:pt x="44946" y="0"/>
                  </a:lnTo>
                  <a:lnTo>
                    <a:pt x="27158" y="5821"/>
                  </a:lnTo>
                  <a:lnTo>
                    <a:pt x="19139" y="10649"/>
                  </a:lnTo>
                  <a:lnTo>
                    <a:pt x="7110" y="25372"/>
                  </a:lnTo>
                  <a:lnTo>
                    <a:pt x="2264" y="34212"/>
                  </a:lnTo>
                  <a:lnTo>
                    <a:pt x="0" y="53392"/>
                  </a:lnTo>
                  <a:lnTo>
                    <a:pt x="4063" y="73615"/>
                  </a:lnTo>
                  <a:lnTo>
                    <a:pt x="19504" y="103561"/>
                  </a:lnTo>
                  <a:lnTo>
                    <a:pt x="32228" y="120089"/>
                  </a:lnTo>
                  <a:lnTo>
                    <a:pt x="51922" y="128994"/>
                  </a:lnTo>
                  <a:lnTo>
                    <a:pt x="73932" y="131782"/>
                  </a:lnTo>
                  <a:lnTo>
                    <a:pt x="108387" y="12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63693" y="3438726"/>
              <a:ext cx="158658" cy="112152"/>
            </a:xfrm>
            <a:custGeom>
              <a:avLst/>
              <a:gdLst/>
              <a:ahLst/>
              <a:cxnLst/>
              <a:rect l="0" t="0" r="0" b="0"/>
              <a:pathLst>
                <a:path w="158658" h="112152">
                  <a:moveTo>
                    <a:pt x="32315" y="68970"/>
                  </a:moveTo>
                  <a:lnTo>
                    <a:pt x="61623" y="107343"/>
                  </a:lnTo>
                  <a:lnTo>
                    <a:pt x="61213" y="110930"/>
                  </a:lnTo>
                  <a:lnTo>
                    <a:pt x="56259" y="112151"/>
                  </a:lnTo>
                  <a:lnTo>
                    <a:pt x="48278" y="111796"/>
                  </a:lnTo>
                  <a:lnTo>
                    <a:pt x="33170" y="102041"/>
                  </a:lnTo>
                  <a:lnTo>
                    <a:pt x="4408" y="67184"/>
                  </a:lnTo>
                  <a:lnTo>
                    <a:pt x="842" y="57250"/>
                  </a:lnTo>
                  <a:lnTo>
                    <a:pt x="0" y="36855"/>
                  </a:lnTo>
                  <a:lnTo>
                    <a:pt x="6644" y="19212"/>
                  </a:lnTo>
                  <a:lnTo>
                    <a:pt x="11691" y="11231"/>
                  </a:lnTo>
                  <a:lnTo>
                    <a:pt x="19736" y="5911"/>
                  </a:lnTo>
                  <a:lnTo>
                    <a:pt x="41152" y="0"/>
                  </a:lnTo>
                  <a:lnTo>
                    <a:pt x="73928" y="2261"/>
                  </a:lnTo>
                  <a:lnTo>
                    <a:pt x="92144" y="10466"/>
                  </a:lnTo>
                  <a:lnTo>
                    <a:pt x="137306" y="45203"/>
                  </a:lnTo>
                  <a:lnTo>
                    <a:pt x="158657" y="58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94992" y="3328711"/>
              <a:ext cx="126424" cy="115815"/>
            </a:xfrm>
            <a:custGeom>
              <a:avLst/>
              <a:gdLst/>
              <a:ahLst/>
              <a:cxnLst/>
              <a:rect l="0" t="0" r="0" b="0"/>
              <a:pathLst>
                <a:path w="126424" h="115815">
                  <a:moveTo>
                    <a:pt x="48415" y="0"/>
                  </a:moveTo>
                  <a:lnTo>
                    <a:pt x="24368" y="9576"/>
                  </a:lnTo>
                  <a:lnTo>
                    <a:pt x="10042" y="20244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3270" y="58288"/>
                  </a:lnTo>
                  <a:lnTo>
                    <a:pt x="10130" y="63425"/>
                  </a:lnTo>
                  <a:lnTo>
                    <a:pt x="19382" y="66850"/>
                  </a:lnTo>
                  <a:lnTo>
                    <a:pt x="29059" y="66794"/>
                  </a:lnTo>
                  <a:lnTo>
                    <a:pt x="90678" y="48128"/>
                  </a:lnTo>
                  <a:lnTo>
                    <a:pt x="111652" y="49857"/>
                  </a:lnTo>
                  <a:lnTo>
                    <a:pt x="118649" y="55465"/>
                  </a:lnTo>
                  <a:lnTo>
                    <a:pt x="126423" y="74174"/>
                  </a:lnTo>
                  <a:lnTo>
                    <a:pt x="126157" y="83375"/>
                  </a:lnTo>
                  <a:lnTo>
                    <a:pt x="11158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5165105" y="4352082"/>
            <a:ext cx="126343" cy="189514"/>
          </a:xfrm>
          <a:custGeom>
            <a:avLst/>
            <a:gdLst/>
            <a:ahLst/>
            <a:cxnLst/>
            <a:rect l="0" t="0" r="0" b="0"/>
            <a:pathLst>
              <a:path w="126343" h="189514">
                <a:moveTo>
                  <a:pt x="0" y="0"/>
                </a:moveTo>
                <a:lnTo>
                  <a:pt x="20243" y="43962"/>
                </a:lnTo>
                <a:lnTo>
                  <a:pt x="63373" y="105447"/>
                </a:lnTo>
                <a:lnTo>
                  <a:pt x="107842" y="167101"/>
                </a:lnTo>
                <a:lnTo>
                  <a:pt x="126342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5238805" y="4288911"/>
            <a:ext cx="136871" cy="157928"/>
          </a:xfrm>
          <a:custGeom>
            <a:avLst/>
            <a:gdLst/>
            <a:ahLst/>
            <a:cxnLst/>
            <a:rect l="0" t="0" r="0" b="0"/>
            <a:pathLst>
              <a:path w="136871" h="157928">
                <a:moveTo>
                  <a:pt x="0" y="0"/>
                </a:moveTo>
                <a:lnTo>
                  <a:pt x="9575" y="24046"/>
                </a:lnTo>
                <a:lnTo>
                  <a:pt x="52997" y="82002"/>
                </a:lnTo>
                <a:lnTo>
                  <a:pt x="110860" y="138819"/>
                </a:lnTo>
                <a:lnTo>
                  <a:pt x="122580" y="149435"/>
                </a:lnTo>
                <a:lnTo>
                  <a:pt x="136870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5228276" y="4404724"/>
            <a:ext cx="94757" cy="73701"/>
          </a:xfrm>
          <a:custGeom>
            <a:avLst/>
            <a:gdLst/>
            <a:ahLst/>
            <a:cxnLst/>
            <a:rect l="0" t="0" r="0" b="0"/>
            <a:pathLst>
              <a:path w="94757" h="73701">
                <a:moveTo>
                  <a:pt x="94756" y="0"/>
                </a:moveTo>
                <a:lnTo>
                  <a:pt x="33883" y="42662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5375675" y="4299439"/>
            <a:ext cx="79616" cy="107075"/>
          </a:xfrm>
          <a:custGeom>
            <a:avLst/>
            <a:gdLst/>
            <a:ahLst/>
            <a:cxnLst/>
            <a:rect l="0" t="0" r="0" b="0"/>
            <a:pathLst>
              <a:path w="79616" h="107075">
                <a:moveTo>
                  <a:pt x="0" y="42114"/>
                </a:moveTo>
                <a:lnTo>
                  <a:pt x="0" y="64471"/>
                </a:lnTo>
                <a:lnTo>
                  <a:pt x="3510" y="73397"/>
                </a:lnTo>
                <a:lnTo>
                  <a:pt x="16768" y="89553"/>
                </a:lnTo>
                <a:lnTo>
                  <a:pt x="43963" y="106213"/>
                </a:lnTo>
                <a:lnTo>
                  <a:pt x="52705" y="107074"/>
                </a:lnTo>
                <a:lnTo>
                  <a:pt x="68658" y="101791"/>
                </a:lnTo>
                <a:lnTo>
                  <a:pt x="73848" y="94767"/>
                </a:lnTo>
                <a:lnTo>
                  <a:pt x="79615" y="74484"/>
                </a:lnTo>
                <a:lnTo>
                  <a:pt x="77272" y="42347"/>
                </a:lnTo>
                <a:lnTo>
                  <a:pt x="69048" y="24280"/>
                </a:lnTo>
                <a:lnTo>
                  <a:pt x="58764" y="10791"/>
                </a:lnTo>
                <a:lnTo>
                  <a:pt x="421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5459903" y="4240971"/>
            <a:ext cx="94757" cy="110186"/>
          </a:xfrm>
          <a:custGeom>
            <a:avLst/>
            <a:gdLst/>
            <a:ahLst/>
            <a:cxnLst/>
            <a:rect l="0" t="0" r="0" b="0"/>
            <a:pathLst>
              <a:path w="94757" h="110186">
                <a:moveTo>
                  <a:pt x="0" y="58468"/>
                </a:moveTo>
                <a:lnTo>
                  <a:pt x="61269" y="110185"/>
                </a:lnTo>
                <a:lnTo>
                  <a:pt x="10191" y="46695"/>
                </a:lnTo>
                <a:lnTo>
                  <a:pt x="3284" y="36581"/>
                </a:lnTo>
                <a:lnTo>
                  <a:pt x="1020" y="27499"/>
                </a:lnTo>
                <a:lnTo>
                  <a:pt x="1850" y="19105"/>
                </a:lnTo>
                <a:lnTo>
                  <a:pt x="4743" y="11169"/>
                </a:lnTo>
                <a:lnTo>
                  <a:pt x="11351" y="5879"/>
                </a:lnTo>
                <a:lnTo>
                  <a:pt x="31171" y="0"/>
                </a:lnTo>
                <a:lnTo>
                  <a:pt x="40668" y="772"/>
                </a:lnTo>
                <a:lnTo>
                  <a:pt x="57459" y="7869"/>
                </a:lnTo>
                <a:lnTo>
                  <a:pt x="94756" y="374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5549705" y="4050395"/>
            <a:ext cx="131297" cy="218420"/>
          </a:xfrm>
          <a:custGeom>
            <a:avLst/>
            <a:gdLst/>
            <a:ahLst/>
            <a:cxnLst/>
            <a:rect l="0" t="0" r="0" b="0"/>
            <a:pathLst>
              <a:path w="131297" h="218420">
                <a:moveTo>
                  <a:pt x="78654" y="143759"/>
                </a:moveTo>
                <a:lnTo>
                  <a:pt x="67475" y="132581"/>
                </a:lnTo>
                <a:lnTo>
                  <a:pt x="60673" y="130458"/>
                </a:lnTo>
                <a:lnTo>
                  <a:pt x="43756" y="131218"/>
                </a:lnTo>
                <a:lnTo>
                  <a:pt x="36671" y="135399"/>
                </a:lnTo>
                <a:lnTo>
                  <a:pt x="25680" y="149402"/>
                </a:lnTo>
                <a:lnTo>
                  <a:pt x="24621" y="158049"/>
                </a:lnTo>
                <a:lnTo>
                  <a:pt x="29683" y="177016"/>
                </a:lnTo>
                <a:lnTo>
                  <a:pt x="45687" y="201836"/>
                </a:lnTo>
                <a:lnTo>
                  <a:pt x="61662" y="213635"/>
                </a:lnTo>
                <a:lnTo>
                  <a:pt x="70836" y="218419"/>
                </a:lnTo>
                <a:lnTo>
                  <a:pt x="78121" y="218099"/>
                </a:lnTo>
                <a:lnTo>
                  <a:pt x="84148" y="214376"/>
                </a:lnTo>
                <a:lnTo>
                  <a:pt x="89336" y="208384"/>
                </a:lnTo>
                <a:lnTo>
                  <a:pt x="95100" y="189249"/>
                </a:lnTo>
                <a:lnTo>
                  <a:pt x="98800" y="138836"/>
                </a:lnTo>
                <a:lnTo>
                  <a:pt x="93067" y="114665"/>
                </a:lnTo>
                <a:lnTo>
                  <a:pt x="65346" y="52341"/>
                </a:lnTo>
                <a:lnTo>
                  <a:pt x="31494" y="14347"/>
                </a:lnTo>
                <a:lnTo>
                  <a:pt x="13241" y="65"/>
                </a:lnTo>
                <a:lnTo>
                  <a:pt x="6969" y="0"/>
                </a:lnTo>
                <a:lnTo>
                  <a:pt x="2788" y="4636"/>
                </a:lnTo>
                <a:lnTo>
                  <a:pt x="0" y="12406"/>
                </a:lnTo>
                <a:lnTo>
                  <a:pt x="482" y="19925"/>
                </a:lnTo>
                <a:lnTo>
                  <a:pt x="7256" y="34520"/>
                </a:lnTo>
                <a:lnTo>
                  <a:pt x="44069" y="77039"/>
                </a:lnTo>
                <a:lnTo>
                  <a:pt x="100372" y="119189"/>
                </a:lnTo>
                <a:lnTo>
                  <a:pt x="131296" y="1332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5709505" y="4015170"/>
            <a:ext cx="41600" cy="118759"/>
          </a:xfrm>
          <a:custGeom>
            <a:avLst/>
            <a:gdLst/>
            <a:ahLst/>
            <a:cxnLst/>
            <a:rect l="0" t="0" r="0" b="0"/>
            <a:pathLst>
              <a:path w="41600" h="118759">
                <a:moveTo>
                  <a:pt x="3082" y="94756"/>
                </a:moveTo>
                <a:lnTo>
                  <a:pt x="21063" y="110397"/>
                </a:lnTo>
                <a:lnTo>
                  <a:pt x="37979" y="118476"/>
                </a:lnTo>
                <a:lnTo>
                  <a:pt x="41555" y="118758"/>
                </a:lnTo>
                <a:lnTo>
                  <a:pt x="41599" y="116607"/>
                </a:lnTo>
                <a:lnTo>
                  <a:pt x="39288" y="112833"/>
                </a:lnTo>
                <a:lnTo>
                  <a:pt x="12703" y="88795"/>
                </a:lnTo>
                <a:lnTo>
                  <a:pt x="2289" y="71050"/>
                </a:lnTo>
                <a:lnTo>
                  <a:pt x="0" y="51465"/>
                </a:lnTo>
                <a:lnTo>
                  <a:pt x="4052" y="32232"/>
                </a:lnTo>
                <a:lnTo>
                  <a:pt x="2413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5800042" y="3973631"/>
            <a:ext cx="112587" cy="107033"/>
          </a:xfrm>
          <a:custGeom>
            <a:avLst/>
            <a:gdLst/>
            <a:ahLst/>
            <a:cxnLst/>
            <a:rect l="0" t="0" r="0" b="0"/>
            <a:pathLst>
              <a:path w="112587" h="107033">
                <a:moveTo>
                  <a:pt x="17830" y="62596"/>
                </a:moveTo>
                <a:lnTo>
                  <a:pt x="47138" y="33287"/>
                </a:lnTo>
                <a:lnTo>
                  <a:pt x="50237" y="25509"/>
                </a:lnTo>
                <a:lnTo>
                  <a:pt x="50560" y="7508"/>
                </a:lnTo>
                <a:lnTo>
                  <a:pt x="45499" y="2474"/>
                </a:lnTo>
                <a:lnTo>
                  <a:pt x="37445" y="288"/>
                </a:lnTo>
                <a:lnTo>
                  <a:pt x="27397" y="0"/>
                </a:lnTo>
                <a:lnTo>
                  <a:pt x="19529" y="3318"/>
                </a:lnTo>
                <a:lnTo>
                  <a:pt x="7667" y="16363"/>
                </a:lnTo>
                <a:lnTo>
                  <a:pt x="1614" y="36979"/>
                </a:lnTo>
                <a:lnTo>
                  <a:pt x="0" y="49027"/>
                </a:lnTo>
                <a:lnTo>
                  <a:pt x="4446" y="71773"/>
                </a:lnTo>
                <a:lnTo>
                  <a:pt x="8908" y="82752"/>
                </a:lnTo>
                <a:lnTo>
                  <a:pt x="23223" y="98070"/>
                </a:lnTo>
                <a:lnTo>
                  <a:pt x="31953" y="103793"/>
                </a:lnTo>
                <a:lnTo>
                  <a:pt x="51013" y="107032"/>
                </a:lnTo>
                <a:lnTo>
                  <a:pt x="71182" y="103403"/>
                </a:lnTo>
                <a:lnTo>
                  <a:pt x="112586" y="836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882180" y="3817513"/>
            <a:ext cx="167320" cy="220397"/>
          </a:xfrm>
          <a:custGeom>
            <a:avLst/>
            <a:gdLst/>
            <a:ahLst/>
            <a:cxnLst/>
            <a:rect l="0" t="0" r="0" b="0"/>
            <a:pathLst>
              <a:path w="167320" h="220397">
                <a:moveTo>
                  <a:pt x="104148" y="102900"/>
                </a:moveTo>
                <a:lnTo>
                  <a:pt x="87380" y="97311"/>
                </a:lnTo>
                <a:lnTo>
                  <a:pt x="80101" y="98004"/>
                </a:lnTo>
                <a:lnTo>
                  <a:pt x="65775" y="105014"/>
                </a:lnTo>
                <a:lnTo>
                  <a:pt x="54727" y="119047"/>
                </a:lnTo>
                <a:lnTo>
                  <a:pt x="50144" y="127703"/>
                </a:lnTo>
                <a:lnTo>
                  <a:pt x="48170" y="149799"/>
                </a:lnTo>
                <a:lnTo>
                  <a:pt x="56436" y="196522"/>
                </a:lnTo>
                <a:lnTo>
                  <a:pt x="61811" y="205089"/>
                </a:lnTo>
                <a:lnTo>
                  <a:pt x="77143" y="217728"/>
                </a:lnTo>
                <a:lnTo>
                  <a:pt x="86145" y="220396"/>
                </a:lnTo>
                <a:lnTo>
                  <a:pt x="105505" y="220241"/>
                </a:lnTo>
                <a:lnTo>
                  <a:pt x="113242" y="216222"/>
                </a:lnTo>
                <a:lnTo>
                  <a:pt x="124957" y="202399"/>
                </a:lnTo>
                <a:lnTo>
                  <a:pt x="127824" y="181437"/>
                </a:lnTo>
                <a:lnTo>
                  <a:pt x="120133" y="129852"/>
                </a:lnTo>
                <a:lnTo>
                  <a:pt x="110704" y="94118"/>
                </a:lnTo>
                <a:lnTo>
                  <a:pt x="97703" y="75211"/>
                </a:lnTo>
                <a:lnTo>
                  <a:pt x="39136" y="22409"/>
                </a:lnTo>
                <a:lnTo>
                  <a:pt x="8846" y="1192"/>
                </a:lnTo>
                <a:lnTo>
                  <a:pt x="3178" y="0"/>
                </a:lnTo>
                <a:lnTo>
                  <a:pt x="570" y="2715"/>
                </a:lnTo>
                <a:lnTo>
                  <a:pt x="0" y="8034"/>
                </a:lnTo>
                <a:lnTo>
                  <a:pt x="5608" y="20183"/>
                </a:lnTo>
                <a:lnTo>
                  <a:pt x="17068" y="33382"/>
                </a:lnTo>
                <a:lnTo>
                  <a:pt x="80420" y="81883"/>
                </a:lnTo>
                <a:lnTo>
                  <a:pt x="121818" y="109927"/>
                </a:lnTo>
                <a:lnTo>
                  <a:pt x="167319" y="1239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6017913" y="3699315"/>
            <a:ext cx="147400" cy="157928"/>
          </a:xfrm>
          <a:custGeom>
            <a:avLst/>
            <a:gdLst/>
            <a:ahLst/>
            <a:cxnLst/>
            <a:rect l="0" t="0" r="0" b="0"/>
            <a:pathLst>
              <a:path w="147400" h="157928">
                <a:moveTo>
                  <a:pt x="0" y="0"/>
                </a:moveTo>
                <a:lnTo>
                  <a:pt x="42662" y="54114"/>
                </a:lnTo>
                <a:lnTo>
                  <a:pt x="66453" y="81544"/>
                </a:lnTo>
                <a:lnTo>
                  <a:pt x="128399" y="139105"/>
                </a:lnTo>
                <a:lnTo>
                  <a:pt x="147399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6028442" y="3741428"/>
            <a:ext cx="105286" cy="94758"/>
          </a:xfrm>
          <a:custGeom>
            <a:avLst/>
            <a:gdLst/>
            <a:ahLst/>
            <a:cxnLst/>
            <a:rect l="0" t="0" r="0" b="0"/>
            <a:pathLst>
              <a:path w="105286" h="94758">
                <a:moveTo>
                  <a:pt x="105285" y="0"/>
                </a:moveTo>
                <a:lnTo>
                  <a:pt x="47720" y="56396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6038970" y="3604559"/>
            <a:ext cx="263214" cy="166889"/>
          </a:xfrm>
          <a:custGeom>
            <a:avLst/>
            <a:gdLst/>
            <a:ahLst/>
            <a:cxnLst/>
            <a:rect l="0" t="0" r="0" b="0"/>
            <a:pathLst>
              <a:path w="263214" h="166889">
                <a:moveTo>
                  <a:pt x="0" y="0"/>
                </a:moveTo>
                <a:lnTo>
                  <a:pt x="49499" y="55087"/>
                </a:lnTo>
                <a:lnTo>
                  <a:pt x="105933" y="116028"/>
                </a:lnTo>
                <a:lnTo>
                  <a:pt x="156385" y="166888"/>
                </a:lnTo>
                <a:lnTo>
                  <a:pt x="152953" y="163470"/>
                </a:lnTo>
                <a:lnTo>
                  <a:pt x="143456" y="142802"/>
                </a:lnTo>
                <a:lnTo>
                  <a:pt x="144411" y="108862"/>
                </a:lnTo>
                <a:lnTo>
                  <a:pt x="150086" y="99481"/>
                </a:lnTo>
                <a:lnTo>
                  <a:pt x="168870" y="85938"/>
                </a:lnTo>
                <a:lnTo>
                  <a:pt x="189698" y="82258"/>
                </a:lnTo>
                <a:lnTo>
                  <a:pt x="210652" y="85692"/>
                </a:lnTo>
                <a:lnTo>
                  <a:pt x="231663" y="95017"/>
                </a:lnTo>
                <a:lnTo>
                  <a:pt x="246461" y="106960"/>
                </a:lnTo>
                <a:lnTo>
                  <a:pt x="263213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6294418" y="3520330"/>
            <a:ext cx="166304" cy="200043"/>
          </a:xfrm>
          <a:custGeom>
            <a:avLst/>
            <a:gdLst/>
            <a:ahLst/>
            <a:cxnLst/>
            <a:rect l="0" t="0" r="0" b="0"/>
            <a:pathLst>
              <a:path w="166304" h="200043">
                <a:moveTo>
                  <a:pt x="39350" y="0"/>
                </a:moveTo>
                <a:lnTo>
                  <a:pt x="22582" y="11179"/>
                </a:lnTo>
                <a:lnTo>
                  <a:pt x="11231" y="26026"/>
                </a:lnTo>
                <a:lnTo>
                  <a:pt x="3456" y="45492"/>
                </a:lnTo>
                <a:lnTo>
                  <a:pt x="0" y="69742"/>
                </a:lnTo>
                <a:lnTo>
                  <a:pt x="4704" y="89878"/>
                </a:lnTo>
                <a:lnTo>
                  <a:pt x="9234" y="98523"/>
                </a:lnTo>
                <a:lnTo>
                  <a:pt x="15763" y="103117"/>
                </a:lnTo>
                <a:lnTo>
                  <a:pt x="23625" y="105009"/>
                </a:lnTo>
                <a:lnTo>
                  <a:pt x="32376" y="105102"/>
                </a:lnTo>
                <a:lnTo>
                  <a:pt x="48339" y="98964"/>
                </a:lnTo>
                <a:lnTo>
                  <a:pt x="93176" y="77763"/>
                </a:lnTo>
                <a:lnTo>
                  <a:pt x="113575" y="70436"/>
                </a:lnTo>
                <a:lnTo>
                  <a:pt x="122759" y="70354"/>
                </a:lnTo>
                <a:lnTo>
                  <a:pt x="139202" y="76503"/>
                </a:lnTo>
                <a:lnTo>
                  <a:pt x="161613" y="93118"/>
                </a:lnTo>
                <a:lnTo>
                  <a:pt x="165312" y="101853"/>
                </a:lnTo>
                <a:lnTo>
                  <a:pt x="166303" y="124037"/>
                </a:lnTo>
                <a:lnTo>
                  <a:pt x="150172" y="166831"/>
                </a:lnTo>
                <a:lnTo>
                  <a:pt x="134107" y="2000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5447663" y="432043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5368996" y="2823344"/>
            <a:ext cx="1701044" cy="958094"/>
            <a:chOff x="5368996" y="2823344"/>
            <a:chExt cx="1701044" cy="958094"/>
          </a:xfrm>
        </p:grpSpPr>
        <p:sp>
          <p:nvSpPr>
            <p:cNvPr id="114" name="Freeform 113"/>
            <p:cNvSpPr/>
            <p:nvPr/>
          </p:nvSpPr>
          <p:spPr>
            <a:xfrm>
              <a:off x="5368996" y="2981271"/>
              <a:ext cx="142827" cy="160206"/>
            </a:xfrm>
            <a:custGeom>
              <a:avLst/>
              <a:gdLst/>
              <a:ahLst/>
              <a:cxnLst/>
              <a:rect l="0" t="0" r="0" b="0"/>
              <a:pathLst>
                <a:path w="142827" h="160206">
                  <a:moveTo>
                    <a:pt x="27012" y="0"/>
                  </a:moveTo>
                  <a:lnTo>
                    <a:pt x="10224" y="55045"/>
                  </a:lnTo>
                  <a:lnTo>
                    <a:pt x="6798" y="106453"/>
                  </a:lnTo>
                  <a:lnTo>
                    <a:pt x="0" y="160205"/>
                  </a:lnTo>
                  <a:lnTo>
                    <a:pt x="815" y="159446"/>
                  </a:lnTo>
                  <a:lnTo>
                    <a:pt x="2528" y="155430"/>
                  </a:lnTo>
                  <a:lnTo>
                    <a:pt x="5504" y="94312"/>
                  </a:lnTo>
                  <a:lnTo>
                    <a:pt x="5866" y="38517"/>
                  </a:lnTo>
                  <a:lnTo>
                    <a:pt x="9405" y="28018"/>
                  </a:lnTo>
                  <a:lnTo>
                    <a:pt x="22696" y="13232"/>
                  </a:lnTo>
                  <a:lnTo>
                    <a:pt x="31154" y="11161"/>
                  </a:lnTo>
                  <a:lnTo>
                    <a:pt x="49910" y="15099"/>
                  </a:lnTo>
                  <a:lnTo>
                    <a:pt x="111402" y="44253"/>
                  </a:lnTo>
                  <a:lnTo>
                    <a:pt x="142826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96008" y="3012857"/>
              <a:ext cx="505369" cy="526426"/>
            </a:xfrm>
            <a:custGeom>
              <a:avLst/>
              <a:gdLst/>
              <a:ahLst/>
              <a:cxnLst/>
              <a:rect l="0" t="0" r="0" b="0"/>
              <a:pathLst>
                <a:path w="505369" h="526426">
                  <a:moveTo>
                    <a:pt x="0" y="0"/>
                  </a:moveTo>
                  <a:lnTo>
                    <a:pt x="9576" y="24046"/>
                  </a:lnTo>
                  <a:lnTo>
                    <a:pt x="59898" y="80698"/>
                  </a:lnTo>
                  <a:lnTo>
                    <a:pt x="88954" y="107620"/>
                  </a:lnTo>
                  <a:lnTo>
                    <a:pt x="147814" y="132950"/>
                  </a:lnTo>
                  <a:lnTo>
                    <a:pt x="210607" y="161617"/>
                  </a:lnTo>
                  <a:lnTo>
                    <a:pt x="249572" y="181446"/>
                  </a:lnTo>
                  <a:lnTo>
                    <a:pt x="310700" y="228262"/>
                  </a:lnTo>
                  <a:lnTo>
                    <a:pt x="368433" y="284275"/>
                  </a:lnTo>
                  <a:lnTo>
                    <a:pt x="381337" y="299479"/>
                  </a:lnTo>
                  <a:lnTo>
                    <a:pt x="415094" y="358380"/>
                  </a:lnTo>
                  <a:lnTo>
                    <a:pt x="449085" y="420006"/>
                  </a:lnTo>
                  <a:lnTo>
                    <a:pt x="479712" y="474761"/>
                  </a:lnTo>
                  <a:lnTo>
                    <a:pt x="505368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08906" y="2823344"/>
              <a:ext cx="181942" cy="134229"/>
            </a:xfrm>
            <a:custGeom>
              <a:avLst/>
              <a:gdLst/>
              <a:ahLst/>
              <a:cxnLst/>
              <a:rect l="0" t="0" r="0" b="0"/>
              <a:pathLst>
                <a:path w="181942" h="134229">
                  <a:moveTo>
                    <a:pt x="2957" y="42114"/>
                  </a:moveTo>
                  <a:lnTo>
                    <a:pt x="23200" y="86076"/>
                  </a:lnTo>
                  <a:lnTo>
                    <a:pt x="62855" y="132907"/>
                  </a:lnTo>
                  <a:lnTo>
                    <a:pt x="65116" y="134228"/>
                  </a:lnTo>
                  <a:lnTo>
                    <a:pt x="61389" y="126337"/>
                  </a:lnTo>
                  <a:lnTo>
                    <a:pt x="16283" y="70443"/>
                  </a:lnTo>
                  <a:lnTo>
                    <a:pt x="0" y="30942"/>
                  </a:lnTo>
                  <a:lnTo>
                    <a:pt x="986" y="22968"/>
                  </a:lnTo>
                  <a:lnTo>
                    <a:pt x="5152" y="16482"/>
                  </a:lnTo>
                  <a:lnTo>
                    <a:pt x="11440" y="10988"/>
                  </a:lnTo>
                  <a:lnTo>
                    <a:pt x="30904" y="4883"/>
                  </a:lnTo>
                  <a:lnTo>
                    <a:pt x="53982" y="3340"/>
                  </a:lnTo>
                  <a:lnTo>
                    <a:pt x="113618" y="9351"/>
                  </a:lnTo>
                  <a:lnTo>
                    <a:pt x="163593" y="9126"/>
                  </a:lnTo>
                  <a:lnTo>
                    <a:pt x="169709" y="7254"/>
                  </a:lnTo>
                  <a:lnTo>
                    <a:pt x="1819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75034" y="2823344"/>
              <a:ext cx="1295006" cy="958094"/>
            </a:xfrm>
            <a:custGeom>
              <a:avLst/>
              <a:gdLst/>
              <a:ahLst/>
              <a:cxnLst/>
              <a:rect l="0" t="0" r="0" b="0"/>
              <a:pathLst>
                <a:path w="1295006" h="958094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46156" y="117959"/>
                  </a:lnTo>
                  <a:lnTo>
                    <a:pt x="80789" y="154238"/>
                  </a:lnTo>
                  <a:lnTo>
                    <a:pt x="135609" y="181156"/>
                  </a:lnTo>
                  <a:lnTo>
                    <a:pt x="189347" y="205960"/>
                  </a:lnTo>
                  <a:lnTo>
                    <a:pt x="242133" y="224463"/>
                  </a:lnTo>
                  <a:lnTo>
                    <a:pt x="292670" y="237447"/>
                  </a:lnTo>
                  <a:lnTo>
                    <a:pt x="347713" y="241225"/>
                  </a:lnTo>
                  <a:lnTo>
                    <a:pt x="403646" y="236382"/>
                  </a:lnTo>
                  <a:lnTo>
                    <a:pt x="459755" y="232566"/>
                  </a:lnTo>
                  <a:lnTo>
                    <a:pt x="515898" y="231812"/>
                  </a:lnTo>
                  <a:lnTo>
                    <a:pt x="572049" y="231663"/>
                  </a:lnTo>
                  <a:lnTo>
                    <a:pt x="629371" y="238870"/>
                  </a:lnTo>
                  <a:lnTo>
                    <a:pt x="689566" y="244626"/>
                  </a:lnTo>
                  <a:lnTo>
                    <a:pt x="741534" y="262270"/>
                  </a:lnTo>
                  <a:lnTo>
                    <a:pt x="802497" y="283683"/>
                  </a:lnTo>
                  <a:lnTo>
                    <a:pt x="862258" y="308975"/>
                  </a:lnTo>
                  <a:lnTo>
                    <a:pt x="915837" y="335038"/>
                  </a:lnTo>
                  <a:lnTo>
                    <a:pt x="956896" y="362971"/>
                  </a:lnTo>
                  <a:lnTo>
                    <a:pt x="1011709" y="413173"/>
                  </a:lnTo>
                  <a:lnTo>
                    <a:pt x="1049923" y="445129"/>
                  </a:lnTo>
                  <a:lnTo>
                    <a:pt x="1097827" y="505625"/>
                  </a:lnTo>
                  <a:lnTo>
                    <a:pt x="1139578" y="559214"/>
                  </a:lnTo>
                  <a:lnTo>
                    <a:pt x="1175549" y="619722"/>
                  </a:lnTo>
                  <a:lnTo>
                    <a:pt x="1196497" y="671412"/>
                  </a:lnTo>
                  <a:lnTo>
                    <a:pt x="1218832" y="726683"/>
                  </a:lnTo>
                  <a:lnTo>
                    <a:pt x="1240444" y="782661"/>
                  </a:lnTo>
                  <a:lnTo>
                    <a:pt x="1258838" y="846014"/>
                  </a:lnTo>
                  <a:lnTo>
                    <a:pt x="1276856" y="901682"/>
                  </a:lnTo>
                  <a:lnTo>
                    <a:pt x="1289628" y="932800"/>
                  </a:lnTo>
                  <a:lnTo>
                    <a:pt x="1295005" y="958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354101" y="3212898"/>
            <a:ext cx="1591714" cy="1410820"/>
            <a:chOff x="6354101" y="3212898"/>
            <a:chExt cx="1591714" cy="1410820"/>
          </a:xfrm>
        </p:grpSpPr>
        <p:sp>
          <p:nvSpPr>
            <p:cNvPr id="119" name="Freeform 118"/>
            <p:cNvSpPr/>
            <p:nvPr/>
          </p:nvSpPr>
          <p:spPr>
            <a:xfrm>
              <a:off x="6480443" y="4392090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0" y="0"/>
                  </a:moveTo>
                  <a:lnTo>
                    <a:pt x="19128" y="63427"/>
                  </a:lnTo>
                  <a:lnTo>
                    <a:pt x="56599" y="119129"/>
                  </a:lnTo>
                  <a:lnTo>
                    <a:pt x="85717" y="168892"/>
                  </a:lnTo>
                  <a:lnTo>
                    <a:pt x="11581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54101" y="4265748"/>
              <a:ext cx="242157" cy="263213"/>
            </a:xfrm>
            <a:custGeom>
              <a:avLst/>
              <a:gdLst/>
              <a:ahLst/>
              <a:cxnLst/>
              <a:rect l="0" t="0" r="0" b="0"/>
              <a:pathLst>
                <a:path w="242157" h="263213">
                  <a:moveTo>
                    <a:pt x="242156" y="0"/>
                  </a:moveTo>
                  <a:lnTo>
                    <a:pt x="187068" y="55087"/>
                  </a:lnTo>
                  <a:lnTo>
                    <a:pt x="139668" y="110820"/>
                  </a:lnTo>
                  <a:lnTo>
                    <a:pt x="82312" y="170244"/>
                  </a:lnTo>
                  <a:lnTo>
                    <a:pt x="22309" y="23153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96257" y="4265748"/>
              <a:ext cx="263214" cy="194298"/>
            </a:xfrm>
            <a:custGeom>
              <a:avLst/>
              <a:gdLst/>
              <a:ahLst/>
              <a:cxnLst/>
              <a:rect l="0" t="0" r="0" b="0"/>
              <a:pathLst>
                <a:path w="263214" h="194298">
                  <a:moveTo>
                    <a:pt x="0" y="0"/>
                  </a:moveTo>
                  <a:lnTo>
                    <a:pt x="9575" y="24046"/>
                  </a:lnTo>
                  <a:lnTo>
                    <a:pt x="59898" y="86287"/>
                  </a:lnTo>
                  <a:lnTo>
                    <a:pt x="108808" y="149642"/>
                  </a:lnTo>
                  <a:lnTo>
                    <a:pt x="146230" y="194297"/>
                  </a:lnTo>
                  <a:lnTo>
                    <a:pt x="140683" y="180402"/>
                  </a:lnTo>
                  <a:lnTo>
                    <a:pt x="139170" y="148339"/>
                  </a:lnTo>
                  <a:lnTo>
                    <a:pt x="151673" y="94880"/>
                  </a:lnTo>
                  <a:lnTo>
                    <a:pt x="167254" y="68797"/>
                  </a:lnTo>
                  <a:lnTo>
                    <a:pt x="175843" y="63412"/>
                  </a:lnTo>
                  <a:lnTo>
                    <a:pt x="197866" y="57429"/>
                  </a:lnTo>
                  <a:lnTo>
                    <a:pt x="207950" y="59343"/>
                  </a:lnTo>
                  <a:lnTo>
                    <a:pt x="225393" y="70828"/>
                  </a:lnTo>
                  <a:lnTo>
                    <a:pt x="26321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37700" y="4241748"/>
              <a:ext cx="102947" cy="112771"/>
            </a:xfrm>
            <a:custGeom>
              <a:avLst/>
              <a:gdLst/>
              <a:ahLst/>
              <a:cxnLst/>
              <a:rect l="0" t="0" r="0" b="0"/>
              <a:pathLst>
                <a:path w="102947" h="112771">
                  <a:moveTo>
                    <a:pt x="42826" y="24000"/>
                  </a:moveTo>
                  <a:lnTo>
                    <a:pt x="18779" y="33575"/>
                  </a:lnTo>
                  <a:lnTo>
                    <a:pt x="4452" y="44243"/>
                  </a:lnTo>
                  <a:lnTo>
                    <a:pt x="866" y="51533"/>
                  </a:lnTo>
                  <a:lnTo>
                    <a:pt x="0" y="68992"/>
                  </a:lnTo>
                  <a:lnTo>
                    <a:pt x="11680" y="98552"/>
                  </a:lnTo>
                  <a:lnTo>
                    <a:pt x="20892" y="105287"/>
                  </a:lnTo>
                  <a:lnTo>
                    <a:pt x="46725" y="112770"/>
                  </a:lnTo>
                  <a:lnTo>
                    <a:pt x="68345" y="109856"/>
                  </a:lnTo>
                  <a:lnTo>
                    <a:pt x="77387" y="105804"/>
                  </a:lnTo>
                  <a:lnTo>
                    <a:pt x="90552" y="91943"/>
                  </a:lnTo>
                  <a:lnTo>
                    <a:pt x="99133" y="72914"/>
                  </a:lnTo>
                  <a:lnTo>
                    <a:pt x="102946" y="48859"/>
                  </a:lnTo>
                  <a:lnTo>
                    <a:pt x="98402" y="28809"/>
                  </a:lnTo>
                  <a:lnTo>
                    <a:pt x="93914" y="20187"/>
                  </a:lnTo>
                  <a:lnTo>
                    <a:pt x="79570" y="7487"/>
                  </a:lnTo>
                  <a:lnTo>
                    <a:pt x="70831" y="2463"/>
                  </a:lnTo>
                  <a:lnTo>
                    <a:pt x="51763" y="0"/>
                  </a:lnTo>
                  <a:lnTo>
                    <a:pt x="21769" y="2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43697" y="4097292"/>
              <a:ext cx="121630" cy="126798"/>
            </a:xfrm>
            <a:custGeom>
              <a:avLst/>
              <a:gdLst/>
              <a:ahLst/>
              <a:cxnLst/>
              <a:rect l="0" t="0" r="0" b="0"/>
              <a:pathLst>
                <a:path w="121630" h="126798">
                  <a:moveTo>
                    <a:pt x="0" y="63171"/>
                  </a:moveTo>
                  <a:lnTo>
                    <a:pt x="55087" y="121734"/>
                  </a:lnTo>
                  <a:lnTo>
                    <a:pt x="64800" y="125609"/>
                  </a:lnTo>
                  <a:lnTo>
                    <a:pt x="84952" y="126797"/>
                  </a:lnTo>
                  <a:lnTo>
                    <a:pt x="94069" y="123136"/>
                  </a:lnTo>
                  <a:lnTo>
                    <a:pt x="110438" y="109709"/>
                  </a:lnTo>
                  <a:lnTo>
                    <a:pt x="119273" y="88924"/>
                  </a:lnTo>
                  <a:lnTo>
                    <a:pt x="121629" y="76830"/>
                  </a:lnTo>
                  <a:lnTo>
                    <a:pt x="118008" y="54034"/>
                  </a:lnTo>
                  <a:lnTo>
                    <a:pt x="113767" y="43042"/>
                  </a:lnTo>
                  <a:lnTo>
                    <a:pt x="99696" y="27708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87834" y="4002535"/>
              <a:ext cx="98264" cy="115815"/>
            </a:xfrm>
            <a:custGeom>
              <a:avLst/>
              <a:gdLst/>
              <a:ahLst/>
              <a:cxnLst/>
              <a:rect l="0" t="0" r="0" b="0"/>
              <a:pathLst>
                <a:path w="98264" h="115815">
                  <a:moveTo>
                    <a:pt x="34847" y="0"/>
                  </a:moveTo>
                  <a:lnTo>
                    <a:pt x="18080" y="5590"/>
                  </a:lnTo>
                  <a:lnTo>
                    <a:pt x="6728" y="17692"/>
                  </a:lnTo>
                  <a:lnTo>
                    <a:pt x="2063" y="25833"/>
                  </a:lnTo>
                  <a:lnTo>
                    <a:pt x="0" y="44237"/>
                  </a:lnTo>
                  <a:lnTo>
                    <a:pt x="1087" y="54058"/>
                  </a:lnTo>
                  <a:lnTo>
                    <a:pt x="4152" y="58265"/>
                  </a:lnTo>
                  <a:lnTo>
                    <a:pt x="8535" y="58731"/>
                  </a:lnTo>
                  <a:lnTo>
                    <a:pt x="67357" y="38345"/>
                  </a:lnTo>
                  <a:lnTo>
                    <a:pt x="76408" y="38432"/>
                  </a:lnTo>
                  <a:lnTo>
                    <a:pt x="92703" y="44767"/>
                  </a:lnTo>
                  <a:lnTo>
                    <a:pt x="96815" y="50902"/>
                  </a:lnTo>
                  <a:lnTo>
                    <a:pt x="98263" y="67077"/>
                  </a:lnTo>
                  <a:lnTo>
                    <a:pt x="91888" y="82844"/>
                  </a:lnTo>
                  <a:lnTo>
                    <a:pt x="6643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14175" y="3939364"/>
              <a:ext cx="140134" cy="90106"/>
            </a:xfrm>
            <a:custGeom>
              <a:avLst/>
              <a:gdLst/>
              <a:ahLst/>
              <a:cxnLst/>
              <a:rect l="0" t="0" r="0" b="0"/>
              <a:pathLst>
                <a:path w="140134" h="90106">
                  <a:moveTo>
                    <a:pt x="34848" y="0"/>
                  </a:moveTo>
                  <a:lnTo>
                    <a:pt x="18081" y="5590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4153" y="62945"/>
                  </a:lnTo>
                  <a:lnTo>
                    <a:pt x="13797" y="79058"/>
                  </a:lnTo>
                  <a:lnTo>
                    <a:pt x="21984" y="84291"/>
                  </a:lnTo>
                  <a:lnTo>
                    <a:pt x="43558" y="90105"/>
                  </a:lnTo>
                  <a:lnTo>
                    <a:pt x="53524" y="89316"/>
                  </a:lnTo>
                  <a:lnTo>
                    <a:pt x="70834" y="82200"/>
                  </a:lnTo>
                  <a:lnTo>
                    <a:pt x="83207" y="68119"/>
                  </a:lnTo>
                  <a:lnTo>
                    <a:pt x="88145" y="59451"/>
                  </a:lnTo>
                  <a:lnTo>
                    <a:pt x="89097" y="51332"/>
                  </a:lnTo>
                  <a:lnTo>
                    <a:pt x="73439" y="4656"/>
                  </a:lnTo>
                  <a:lnTo>
                    <a:pt x="75783" y="4274"/>
                  </a:lnTo>
                  <a:lnTo>
                    <a:pt x="79686" y="6359"/>
                  </a:lnTo>
                  <a:lnTo>
                    <a:pt x="107535" y="9293"/>
                  </a:lnTo>
                  <a:lnTo>
                    <a:pt x="122916" y="6861"/>
                  </a:lnTo>
                  <a:lnTo>
                    <a:pt x="1401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21378" y="3802691"/>
              <a:ext cx="138216" cy="114294"/>
            </a:xfrm>
            <a:custGeom>
              <a:avLst/>
              <a:gdLst/>
              <a:ahLst/>
              <a:cxnLst/>
              <a:rect l="0" t="0" r="0" b="0"/>
              <a:pathLst>
                <a:path w="138216" h="114294">
                  <a:moveTo>
                    <a:pt x="11873" y="73503"/>
                  </a:moveTo>
                  <a:lnTo>
                    <a:pt x="29854" y="97549"/>
                  </a:lnTo>
                  <a:lnTo>
                    <a:pt x="49176" y="114293"/>
                  </a:lnTo>
                  <a:lnTo>
                    <a:pt x="42490" y="110739"/>
                  </a:lnTo>
                  <a:lnTo>
                    <a:pt x="18008" y="88223"/>
                  </a:lnTo>
                  <a:lnTo>
                    <a:pt x="4461" y="70686"/>
                  </a:lnTo>
                  <a:lnTo>
                    <a:pt x="0" y="48074"/>
                  </a:lnTo>
                  <a:lnTo>
                    <a:pt x="3087" y="24766"/>
                  </a:lnTo>
                  <a:lnTo>
                    <a:pt x="12258" y="6609"/>
                  </a:lnTo>
                  <a:lnTo>
                    <a:pt x="19149" y="2000"/>
                  </a:lnTo>
                  <a:lnTo>
                    <a:pt x="36163" y="0"/>
                  </a:lnTo>
                  <a:lnTo>
                    <a:pt x="65474" y="5450"/>
                  </a:lnTo>
                  <a:lnTo>
                    <a:pt x="114165" y="29475"/>
                  </a:lnTo>
                  <a:lnTo>
                    <a:pt x="138215" y="41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69033" y="3532309"/>
              <a:ext cx="185318" cy="265764"/>
            </a:xfrm>
            <a:custGeom>
              <a:avLst/>
              <a:gdLst/>
              <a:ahLst/>
              <a:cxnLst/>
              <a:rect l="0" t="0" r="0" b="0"/>
              <a:pathLst>
                <a:path w="185318" h="265764">
                  <a:moveTo>
                    <a:pt x="122146" y="154371"/>
                  </a:moveTo>
                  <a:lnTo>
                    <a:pt x="99789" y="154371"/>
                  </a:lnTo>
                  <a:lnTo>
                    <a:pt x="92034" y="157881"/>
                  </a:lnTo>
                  <a:lnTo>
                    <a:pt x="80296" y="171139"/>
                  </a:lnTo>
                  <a:lnTo>
                    <a:pt x="74300" y="191849"/>
                  </a:lnTo>
                  <a:lnTo>
                    <a:pt x="72701" y="203923"/>
                  </a:lnTo>
                  <a:lnTo>
                    <a:pt x="77163" y="223578"/>
                  </a:lnTo>
                  <a:lnTo>
                    <a:pt x="99092" y="255259"/>
                  </a:lnTo>
                  <a:lnTo>
                    <a:pt x="118529" y="263551"/>
                  </a:lnTo>
                  <a:lnTo>
                    <a:pt x="130263" y="265763"/>
                  </a:lnTo>
                  <a:lnTo>
                    <a:pt x="138086" y="262557"/>
                  </a:lnTo>
                  <a:lnTo>
                    <a:pt x="143301" y="255741"/>
                  </a:lnTo>
                  <a:lnTo>
                    <a:pt x="149096" y="235690"/>
                  </a:lnTo>
                  <a:lnTo>
                    <a:pt x="151671" y="211180"/>
                  </a:lnTo>
                  <a:lnTo>
                    <a:pt x="141942" y="171073"/>
                  </a:lnTo>
                  <a:lnTo>
                    <a:pt x="117694" y="116770"/>
                  </a:lnTo>
                  <a:lnTo>
                    <a:pt x="96130" y="83179"/>
                  </a:lnTo>
                  <a:lnTo>
                    <a:pt x="38552" y="28382"/>
                  </a:lnTo>
                  <a:lnTo>
                    <a:pt x="9967" y="23"/>
                  </a:lnTo>
                  <a:lnTo>
                    <a:pt x="5246" y="0"/>
                  </a:lnTo>
                  <a:lnTo>
                    <a:pt x="2099" y="4663"/>
                  </a:lnTo>
                  <a:lnTo>
                    <a:pt x="0" y="12452"/>
                  </a:lnTo>
                  <a:lnTo>
                    <a:pt x="3908" y="30465"/>
                  </a:lnTo>
                  <a:lnTo>
                    <a:pt x="19262" y="57217"/>
                  </a:lnTo>
                  <a:lnTo>
                    <a:pt x="41748" y="79961"/>
                  </a:lnTo>
                  <a:lnTo>
                    <a:pt x="98306" y="122724"/>
                  </a:lnTo>
                  <a:lnTo>
                    <a:pt x="115060" y="135626"/>
                  </a:lnTo>
                  <a:lnTo>
                    <a:pt x="176159" y="161505"/>
                  </a:lnTo>
                  <a:lnTo>
                    <a:pt x="185317" y="164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22764" y="346558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9498" y="55087"/>
                  </a:lnTo>
                  <a:lnTo>
                    <a:pt x="112058" y="112516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12236" y="3465582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60154" y="42662"/>
                  </a:lnTo>
                  <a:lnTo>
                    <a:pt x="19706" y="772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533292" y="3318183"/>
              <a:ext cx="273743" cy="146230"/>
            </a:xfrm>
            <a:custGeom>
              <a:avLst/>
              <a:gdLst/>
              <a:ahLst/>
              <a:cxnLst/>
              <a:rect l="0" t="0" r="0" b="0"/>
              <a:pathLst>
                <a:path w="273743" h="146230">
                  <a:moveTo>
                    <a:pt x="0" y="0"/>
                  </a:moveTo>
                  <a:lnTo>
                    <a:pt x="17981" y="24047"/>
                  </a:lnTo>
                  <a:lnTo>
                    <a:pt x="73184" y="66635"/>
                  </a:lnTo>
                  <a:lnTo>
                    <a:pt x="133441" y="108790"/>
                  </a:lnTo>
                  <a:lnTo>
                    <a:pt x="184442" y="146229"/>
                  </a:lnTo>
                  <a:lnTo>
                    <a:pt x="184963" y="145449"/>
                  </a:lnTo>
                  <a:lnTo>
                    <a:pt x="180472" y="137173"/>
                  </a:lnTo>
                  <a:lnTo>
                    <a:pt x="164681" y="93410"/>
                  </a:lnTo>
                  <a:lnTo>
                    <a:pt x="167168" y="73101"/>
                  </a:lnTo>
                  <a:lnTo>
                    <a:pt x="171107" y="62772"/>
                  </a:lnTo>
                  <a:lnTo>
                    <a:pt x="177242" y="57056"/>
                  </a:lnTo>
                  <a:lnTo>
                    <a:pt x="184843" y="54415"/>
                  </a:lnTo>
                  <a:lnTo>
                    <a:pt x="202645" y="54600"/>
                  </a:lnTo>
                  <a:lnTo>
                    <a:pt x="222256" y="58582"/>
                  </a:lnTo>
                  <a:lnTo>
                    <a:pt x="247438" y="72990"/>
                  </a:lnTo>
                  <a:lnTo>
                    <a:pt x="273742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803771" y="3212898"/>
              <a:ext cx="142044" cy="136872"/>
            </a:xfrm>
            <a:custGeom>
              <a:avLst/>
              <a:gdLst/>
              <a:ahLst/>
              <a:cxnLst/>
              <a:rect l="0" t="0" r="0" b="0"/>
              <a:pathLst>
                <a:path w="142044" h="136872">
                  <a:moveTo>
                    <a:pt x="34848" y="0"/>
                  </a:moveTo>
                  <a:lnTo>
                    <a:pt x="18081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4237"/>
                  </a:lnTo>
                  <a:lnTo>
                    <a:pt x="1088" y="54058"/>
                  </a:lnTo>
                  <a:lnTo>
                    <a:pt x="6492" y="59435"/>
                  </a:lnTo>
                  <a:lnTo>
                    <a:pt x="14774" y="61850"/>
                  </a:lnTo>
                  <a:lnTo>
                    <a:pt x="45668" y="59660"/>
                  </a:lnTo>
                  <a:lnTo>
                    <a:pt x="98057" y="47501"/>
                  </a:lnTo>
                  <a:lnTo>
                    <a:pt x="119093" y="49578"/>
                  </a:lnTo>
                  <a:lnTo>
                    <a:pt x="127276" y="54109"/>
                  </a:lnTo>
                  <a:lnTo>
                    <a:pt x="139488" y="68502"/>
                  </a:lnTo>
                  <a:lnTo>
                    <a:pt x="142043" y="77254"/>
                  </a:lnTo>
                  <a:lnTo>
                    <a:pt x="141761" y="96336"/>
                  </a:lnTo>
                  <a:lnTo>
                    <a:pt x="131498" y="113396"/>
                  </a:lnTo>
                  <a:lnTo>
                    <a:pt x="112228" y="129915"/>
                  </a:lnTo>
                  <a:lnTo>
                    <a:pt x="9801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419100" y="4863142"/>
            <a:ext cx="7716430" cy="689058"/>
            <a:chOff x="419100" y="4863142"/>
            <a:chExt cx="7716430" cy="689058"/>
          </a:xfrm>
        </p:grpSpPr>
        <p:grpSp>
          <p:nvGrpSpPr>
            <p:cNvPr id="143" name="Group 142"/>
            <p:cNvGrpSpPr/>
            <p:nvPr/>
          </p:nvGrpSpPr>
          <p:grpSpPr>
            <a:xfrm>
              <a:off x="419100" y="4863142"/>
              <a:ext cx="2280174" cy="600788"/>
              <a:chOff x="419100" y="4863142"/>
              <a:chExt cx="2280174" cy="600788"/>
            </a:xfrm>
          </p:grpSpPr>
          <p:sp>
            <p:nvSpPr>
              <p:cNvPr id="133" name="Freeform 132"/>
              <p:cNvSpPr/>
              <p:nvPr/>
            </p:nvSpPr>
            <p:spPr>
              <a:xfrm>
                <a:off x="419100" y="5041389"/>
                <a:ext cx="369336" cy="422541"/>
              </a:xfrm>
              <a:custGeom>
                <a:avLst/>
                <a:gdLst/>
                <a:ahLst/>
                <a:cxnLst/>
                <a:rect l="0" t="0" r="0" b="0"/>
                <a:pathLst>
                  <a:path w="369336" h="422541">
                    <a:moveTo>
                      <a:pt x="154527" y="15970"/>
                    </a:moveTo>
                    <a:lnTo>
                      <a:pt x="111835" y="19090"/>
                    </a:lnTo>
                    <a:lnTo>
                      <a:pt x="92269" y="25545"/>
                    </a:lnTo>
                    <a:lnTo>
                      <a:pt x="75774" y="36214"/>
                    </a:lnTo>
                    <a:lnTo>
                      <a:pt x="31867" y="84933"/>
                    </a:lnTo>
                    <a:lnTo>
                      <a:pt x="8075" y="140880"/>
                    </a:lnTo>
                    <a:lnTo>
                      <a:pt x="0" y="176593"/>
                    </a:lnTo>
                    <a:lnTo>
                      <a:pt x="726" y="216810"/>
                    </a:lnTo>
                    <a:lnTo>
                      <a:pt x="11453" y="272321"/>
                    </a:lnTo>
                    <a:lnTo>
                      <a:pt x="26006" y="318772"/>
                    </a:lnTo>
                    <a:lnTo>
                      <a:pt x="64875" y="373626"/>
                    </a:lnTo>
                    <a:lnTo>
                      <a:pt x="113085" y="412040"/>
                    </a:lnTo>
                    <a:lnTo>
                      <a:pt x="136888" y="420119"/>
                    </a:lnTo>
                    <a:lnTo>
                      <a:pt x="164235" y="422540"/>
                    </a:lnTo>
                    <a:lnTo>
                      <a:pt x="223212" y="414561"/>
                    </a:lnTo>
                    <a:lnTo>
                      <a:pt x="235412" y="411549"/>
                    </a:lnTo>
                    <a:lnTo>
                      <a:pt x="255206" y="398844"/>
                    </a:lnTo>
                    <a:lnTo>
                      <a:pt x="309855" y="338648"/>
                    </a:lnTo>
                    <a:lnTo>
                      <a:pt x="346037" y="278911"/>
                    </a:lnTo>
                    <a:lnTo>
                      <a:pt x="364105" y="225793"/>
                    </a:lnTo>
                    <a:lnTo>
                      <a:pt x="369335" y="198132"/>
                    </a:lnTo>
                    <a:lnTo>
                      <a:pt x="363161" y="142247"/>
                    </a:lnTo>
                    <a:lnTo>
                      <a:pt x="345087" y="80558"/>
                    </a:lnTo>
                    <a:lnTo>
                      <a:pt x="325763" y="40567"/>
                    </a:lnTo>
                    <a:lnTo>
                      <a:pt x="305891" y="20663"/>
                    </a:lnTo>
                    <a:lnTo>
                      <a:pt x="281461" y="6357"/>
                    </a:lnTo>
                    <a:lnTo>
                      <a:pt x="255006" y="0"/>
                    </a:lnTo>
                    <a:lnTo>
                      <a:pt x="193828" y="4323"/>
                    </a:lnTo>
                    <a:lnTo>
                      <a:pt x="143998" y="159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837945" y="5204642"/>
                <a:ext cx="163601" cy="212846"/>
              </a:xfrm>
              <a:custGeom>
                <a:avLst/>
                <a:gdLst/>
                <a:ahLst/>
                <a:cxnLst/>
                <a:rect l="0" t="0" r="0" b="0"/>
                <a:pathLst>
                  <a:path w="163601" h="212846">
                    <a:moveTo>
                      <a:pt x="19951" y="94873"/>
                    </a:moveTo>
                    <a:lnTo>
                      <a:pt x="8773" y="111640"/>
                    </a:lnTo>
                    <a:lnTo>
                      <a:pt x="1821" y="144424"/>
                    </a:lnTo>
                    <a:lnTo>
                      <a:pt x="4493" y="199751"/>
                    </a:lnTo>
                    <a:lnTo>
                      <a:pt x="2627" y="210415"/>
                    </a:lnTo>
                    <a:lnTo>
                      <a:pt x="1383" y="212845"/>
                    </a:lnTo>
                    <a:lnTo>
                      <a:pt x="0" y="203067"/>
                    </a:lnTo>
                    <a:lnTo>
                      <a:pt x="8056" y="141257"/>
                    </a:lnTo>
                    <a:lnTo>
                      <a:pt x="17558" y="88481"/>
                    </a:lnTo>
                    <a:lnTo>
                      <a:pt x="34136" y="32246"/>
                    </a:lnTo>
                    <a:lnTo>
                      <a:pt x="50150" y="5867"/>
                    </a:lnTo>
                    <a:lnTo>
                      <a:pt x="59971" y="1610"/>
                    </a:lnTo>
                    <a:lnTo>
                      <a:pt x="86481" y="0"/>
                    </a:lnTo>
                    <a:lnTo>
                      <a:pt x="123112" y="11260"/>
                    </a:lnTo>
                    <a:lnTo>
                      <a:pt x="139110" y="26126"/>
                    </a:lnTo>
                    <a:lnTo>
                      <a:pt x="154693" y="57346"/>
                    </a:lnTo>
                    <a:lnTo>
                      <a:pt x="163600" y="99351"/>
                    </a:lnTo>
                    <a:lnTo>
                      <a:pt x="163120" y="142603"/>
                    </a:lnTo>
                    <a:lnTo>
                      <a:pt x="156822" y="1896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1078182" y="5188085"/>
                <a:ext cx="138455" cy="174602"/>
              </a:xfrm>
              <a:custGeom>
                <a:avLst/>
                <a:gdLst/>
                <a:ahLst/>
                <a:cxnLst/>
                <a:rect l="0" t="0" r="0" b="0"/>
                <a:pathLst>
                  <a:path w="138455" h="174602">
                    <a:moveTo>
                      <a:pt x="21870" y="90373"/>
                    </a:moveTo>
                    <a:lnTo>
                      <a:pt x="33048" y="79194"/>
                    </a:lnTo>
                    <a:lnTo>
                      <a:pt x="51014" y="73706"/>
                    </a:lnTo>
                    <a:lnTo>
                      <a:pt x="95087" y="64594"/>
                    </a:lnTo>
                    <a:lnTo>
                      <a:pt x="121423" y="49329"/>
                    </a:lnTo>
                    <a:lnTo>
                      <a:pt x="133576" y="33527"/>
                    </a:lnTo>
                    <a:lnTo>
                      <a:pt x="138454" y="24399"/>
                    </a:lnTo>
                    <a:lnTo>
                      <a:pt x="138197" y="17145"/>
                    </a:lnTo>
                    <a:lnTo>
                      <a:pt x="134517" y="11139"/>
                    </a:lnTo>
                    <a:lnTo>
                      <a:pt x="128553" y="5965"/>
                    </a:lnTo>
                    <a:lnTo>
                      <a:pt x="106329" y="216"/>
                    </a:lnTo>
                    <a:lnTo>
                      <a:pt x="79295" y="0"/>
                    </a:lnTo>
                    <a:lnTo>
                      <a:pt x="55581" y="7703"/>
                    </a:lnTo>
                    <a:lnTo>
                      <a:pt x="28089" y="25194"/>
                    </a:lnTo>
                    <a:lnTo>
                      <a:pt x="5125" y="50783"/>
                    </a:lnTo>
                    <a:lnTo>
                      <a:pt x="0" y="73557"/>
                    </a:lnTo>
                    <a:lnTo>
                      <a:pt x="6241" y="120716"/>
                    </a:lnTo>
                    <a:lnTo>
                      <a:pt x="21009" y="147586"/>
                    </a:lnTo>
                    <a:lnTo>
                      <a:pt x="36695" y="159865"/>
                    </a:lnTo>
                    <a:lnTo>
                      <a:pt x="56535" y="168052"/>
                    </a:lnTo>
                    <a:lnTo>
                      <a:pt x="106098" y="1746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1450785" y="4962603"/>
                <a:ext cx="144107" cy="348371"/>
              </a:xfrm>
              <a:custGeom>
                <a:avLst/>
                <a:gdLst/>
                <a:ahLst/>
                <a:cxnLst/>
                <a:rect l="0" t="0" r="0" b="0"/>
                <a:pathLst>
                  <a:path w="144107" h="348371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0659"/>
                    </a:lnTo>
                    <a:lnTo>
                      <a:pt x="5901" y="131226"/>
                    </a:lnTo>
                    <a:lnTo>
                      <a:pt x="6972" y="193510"/>
                    </a:lnTo>
                    <a:lnTo>
                      <a:pt x="7183" y="252087"/>
                    </a:lnTo>
                    <a:lnTo>
                      <a:pt x="7225" y="308718"/>
                    </a:lnTo>
                    <a:lnTo>
                      <a:pt x="1168" y="348370"/>
                    </a:lnTo>
                    <a:lnTo>
                      <a:pt x="4918" y="330298"/>
                    </a:lnTo>
                    <a:lnTo>
                      <a:pt x="6930" y="268898"/>
                    </a:lnTo>
                    <a:lnTo>
                      <a:pt x="13339" y="247802"/>
                    </a:lnTo>
                    <a:lnTo>
                      <a:pt x="18324" y="238901"/>
                    </a:lnTo>
                    <a:lnTo>
                      <a:pt x="33221" y="225891"/>
                    </a:lnTo>
                    <a:lnTo>
                      <a:pt x="42107" y="220784"/>
                    </a:lnTo>
                    <a:lnTo>
                      <a:pt x="64458" y="218229"/>
                    </a:lnTo>
                    <a:lnTo>
                      <a:pt x="76969" y="219185"/>
                    </a:lnTo>
                    <a:lnTo>
                      <a:pt x="97110" y="229607"/>
                    </a:lnTo>
                    <a:lnTo>
                      <a:pt x="129104" y="264893"/>
                    </a:lnTo>
                    <a:lnTo>
                      <a:pt x="137438" y="288136"/>
                    </a:lnTo>
                    <a:lnTo>
                      <a:pt x="144106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1652848" y="5141587"/>
                <a:ext cx="104297" cy="168586"/>
              </a:xfrm>
              <a:custGeom>
                <a:avLst/>
                <a:gdLst/>
                <a:ahLst/>
                <a:cxnLst/>
                <a:rect l="0" t="0" r="0" b="0"/>
                <a:pathLst>
                  <a:path w="104297" h="168586">
                    <a:moveTo>
                      <a:pt x="5214" y="10529"/>
                    </a:moveTo>
                    <a:lnTo>
                      <a:pt x="5214" y="69146"/>
                    </a:lnTo>
                    <a:lnTo>
                      <a:pt x="0" y="125743"/>
                    </a:lnTo>
                    <a:lnTo>
                      <a:pt x="5237" y="145963"/>
                    </a:lnTo>
                    <a:lnTo>
                      <a:pt x="15363" y="162748"/>
                    </a:lnTo>
                    <a:lnTo>
                      <a:pt x="22508" y="166991"/>
                    </a:lnTo>
                    <a:lnTo>
                      <a:pt x="39807" y="168585"/>
                    </a:lnTo>
                    <a:lnTo>
                      <a:pt x="56074" y="162274"/>
                    </a:lnTo>
                    <a:lnTo>
                      <a:pt x="85580" y="139159"/>
                    </a:lnTo>
                    <a:lnTo>
                      <a:pt x="93575" y="119560"/>
                    </a:lnTo>
                    <a:lnTo>
                      <a:pt x="104296" y="68851"/>
                    </a:lnTo>
                    <a:lnTo>
                      <a:pt x="101349" y="12302"/>
                    </a:lnTo>
                    <a:lnTo>
                      <a:pt x="9997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1826518" y="5141443"/>
                <a:ext cx="161939" cy="158073"/>
              </a:xfrm>
              <a:custGeom>
                <a:avLst/>
                <a:gdLst/>
                <a:ahLst/>
                <a:cxnLst/>
                <a:rect l="0" t="0" r="0" b="0"/>
                <a:pathLst>
                  <a:path w="161939" h="158073">
                    <a:moveTo>
                      <a:pt x="0" y="31730"/>
                    </a:moveTo>
                    <a:lnTo>
                      <a:pt x="0" y="80660"/>
                    </a:lnTo>
                    <a:lnTo>
                      <a:pt x="6066" y="137479"/>
                    </a:lnTo>
                    <a:lnTo>
                      <a:pt x="2317" y="119735"/>
                    </a:lnTo>
                    <a:lnTo>
                      <a:pt x="1857" y="86011"/>
                    </a:lnTo>
                    <a:lnTo>
                      <a:pt x="9779" y="53272"/>
                    </a:lnTo>
                    <a:lnTo>
                      <a:pt x="32824" y="13888"/>
                    </a:lnTo>
                    <a:lnTo>
                      <a:pt x="39430" y="5797"/>
                    </a:lnTo>
                    <a:lnTo>
                      <a:pt x="47344" y="1574"/>
                    </a:lnTo>
                    <a:lnTo>
                      <a:pt x="65495" y="0"/>
                    </a:lnTo>
                    <a:lnTo>
                      <a:pt x="82142" y="6319"/>
                    </a:lnTo>
                    <a:lnTo>
                      <a:pt x="133239" y="49638"/>
                    </a:lnTo>
                    <a:lnTo>
                      <a:pt x="148793" y="76030"/>
                    </a:lnTo>
                    <a:lnTo>
                      <a:pt x="160810" y="106077"/>
                    </a:lnTo>
                    <a:lnTo>
                      <a:pt x="161938" y="126774"/>
                    </a:lnTo>
                    <a:lnTo>
                      <a:pt x="157927" y="1580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2030523" y="4958280"/>
                <a:ext cx="131981" cy="361749"/>
              </a:xfrm>
              <a:custGeom>
                <a:avLst/>
                <a:gdLst/>
                <a:ahLst/>
                <a:cxnLst/>
                <a:rect l="0" t="0" r="0" b="0"/>
                <a:pathLst>
                  <a:path w="131981" h="361749">
                    <a:moveTo>
                      <a:pt x="101321" y="225421"/>
                    </a:moveTo>
                    <a:lnTo>
                      <a:pt x="81078" y="181458"/>
                    </a:lnTo>
                    <a:lnTo>
                      <a:pt x="72618" y="176225"/>
                    </a:lnTo>
                    <a:lnTo>
                      <a:pt x="50740" y="173531"/>
                    </a:lnTo>
                    <a:lnTo>
                      <a:pt x="40694" y="176790"/>
                    </a:lnTo>
                    <a:lnTo>
                      <a:pt x="23293" y="189769"/>
                    </a:lnTo>
                    <a:lnTo>
                      <a:pt x="14000" y="210356"/>
                    </a:lnTo>
                    <a:lnTo>
                      <a:pt x="308" y="268107"/>
                    </a:lnTo>
                    <a:lnTo>
                      <a:pt x="0" y="320984"/>
                    </a:lnTo>
                    <a:lnTo>
                      <a:pt x="2188" y="334753"/>
                    </a:lnTo>
                    <a:lnTo>
                      <a:pt x="7156" y="345103"/>
                    </a:lnTo>
                    <a:lnTo>
                      <a:pt x="22036" y="359721"/>
                    </a:lnTo>
                    <a:lnTo>
                      <a:pt x="29747" y="361748"/>
                    </a:lnTo>
                    <a:lnTo>
                      <a:pt x="37227" y="360760"/>
                    </a:lnTo>
                    <a:lnTo>
                      <a:pt x="51778" y="353422"/>
                    </a:lnTo>
                    <a:lnTo>
                      <a:pt x="66044" y="342362"/>
                    </a:lnTo>
                    <a:lnTo>
                      <a:pt x="81640" y="317392"/>
                    </a:lnTo>
                    <a:lnTo>
                      <a:pt x="97390" y="267938"/>
                    </a:lnTo>
                    <a:lnTo>
                      <a:pt x="108215" y="219951"/>
                    </a:lnTo>
                    <a:lnTo>
                      <a:pt x="118832" y="168688"/>
                    </a:lnTo>
                    <a:lnTo>
                      <a:pt x="128216" y="117624"/>
                    </a:lnTo>
                    <a:lnTo>
                      <a:pt x="131980" y="54736"/>
                    </a:lnTo>
                    <a:lnTo>
                      <a:pt x="130155" y="24389"/>
                    </a:lnTo>
                    <a:lnTo>
                      <a:pt x="121545" y="3103"/>
                    </a:lnTo>
                    <a:lnTo>
                      <a:pt x="117144" y="0"/>
                    </a:lnTo>
                    <a:lnTo>
                      <a:pt x="113039" y="1441"/>
                    </a:lnTo>
                    <a:lnTo>
                      <a:pt x="105359" y="12401"/>
                    </a:lnTo>
                    <a:lnTo>
                      <a:pt x="87353" y="63618"/>
                    </a:lnTo>
                    <a:lnTo>
                      <a:pt x="88900" y="117248"/>
                    </a:lnTo>
                    <a:lnTo>
                      <a:pt x="90419" y="172902"/>
                    </a:lnTo>
                    <a:lnTo>
                      <a:pt x="90719" y="234544"/>
                    </a:lnTo>
                    <a:lnTo>
                      <a:pt x="99116" y="294430"/>
                    </a:lnTo>
                    <a:lnTo>
                      <a:pt x="101321" y="3201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2239325" y="5120530"/>
                <a:ext cx="92562" cy="158393"/>
              </a:xfrm>
              <a:custGeom>
                <a:avLst/>
                <a:gdLst/>
                <a:ahLst/>
                <a:cxnLst/>
                <a:rect l="0" t="0" r="0" b="0"/>
                <a:pathLst>
                  <a:path w="92562" h="158393">
                    <a:moveTo>
                      <a:pt x="8333" y="52643"/>
                    </a:moveTo>
                    <a:lnTo>
                      <a:pt x="0" y="101573"/>
                    </a:lnTo>
                    <a:lnTo>
                      <a:pt x="1574" y="143180"/>
                    </a:lnTo>
                    <a:lnTo>
                      <a:pt x="3827" y="155115"/>
                    </a:lnTo>
                    <a:lnTo>
                      <a:pt x="5329" y="158392"/>
                    </a:lnTo>
                    <a:lnTo>
                      <a:pt x="6330" y="155898"/>
                    </a:lnTo>
                    <a:lnTo>
                      <a:pt x="9239" y="99688"/>
                    </a:lnTo>
                    <a:lnTo>
                      <a:pt x="17830" y="65802"/>
                    </a:lnTo>
                    <a:lnTo>
                      <a:pt x="47726" y="19786"/>
                    </a:lnTo>
                    <a:lnTo>
                      <a:pt x="55652" y="13191"/>
                    </a:lnTo>
                    <a:lnTo>
                      <a:pt x="9256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2369558" y="5127872"/>
                <a:ext cx="132809" cy="203229"/>
              </a:xfrm>
              <a:custGeom>
                <a:avLst/>
                <a:gdLst/>
                <a:ahLst/>
                <a:cxnLst/>
                <a:rect l="0" t="0" r="0" b="0"/>
                <a:pathLst>
                  <a:path w="132809" h="203229">
                    <a:moveTo>
                      <a:pt x="46556" y="97943"/>
                    </a:moveTo>
                    <a:lnTo>
                      <a:pt x="68913" y="97943"/>
                    </a:lnTo>
                    <a:lnTo>
                      <a:pt x="86128" y="91704"/>
                    </a:lnTo>
                    <a:lnTo>
                      <a:pt x="116244" y="68635"/>
                    </a:lnTo>
                    <a:lnTo>
                      <a:pt x="132065" y="42856"/>
                    </a:lnTo>
                    <a:lnTo>
                      <a:pt x="132808" y="34312"/>
                    </a:lnTo>
                    <a:lnTo>
                      <a:pt x="127394" y="18580"/>
                    </a:lnTo>
                    <a:lnTo>
                      <a:pt x="114069" y="6909"/>
                    </a:lnTo>
                    <a:lnTo>
                      <a:pt x="105603" y="2159"/>
                    </a:lnTo>
                    <a:lnTo>
                      <a:pt x="86837" y="0"/>
                    </a:lnTo>
                    <a:lnTo>
                      <a:pt x="66798" y="4110"/>
                    </a:lnTo>
                    <a:lnTo>
                      <a:pt x="46194" y="13736"/>
                    </a:lnTo>
                    <a:lnTo>
                      <a:pt x="31577" y="28932"/>
                    </a:lnTo>
                    <a:lnTo>
                      <a:pt x="4976" y="87826"/>
                    </a:lnTo>
                    <a:lnTo>
                      <a:pt x="0" y="108655"/>
                    </a:lnTo>
                    <a:lnTo>
                      <a:pt x="1688" y="129610"/>
                    </a:lnTo>
                    <a:lnTo>
                      <a:pt x="9457" y="147502"/>
                    </a:lnTo>
                    <a:lnTo>
                      <a:pt x="57084" y="203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2518151" y="4863142"/>
                <a:ext cx="181123" cy="499545"/>
              </a:xfrm>
              <a:custGeom>
                <a:avLst/>
                <a:gdLst/>
                <a:ahLst/>
                <a:cxnLst/>
                <a:rect l="0" t="0" r="0" b="0"/>
                <a:pathLst>
                  <a:path w="181123" h="499545">
                    <a:moveTo>
                      <a:pt x="119061" y="320559"/>
                    </a:moveTo>
                    <a:lnTo>
                      <a:pt x="102294" y="314970"/>
                    </a:lnTo>
                    <a:lnTo>
                      <a:pt x="69509" y="317084"/>
                    </a:lnTo>
                    <a:lnTo>
                      <a:pt x="49855" y="325254"/>
                    </a:lnTo>
                    <a:lnTo>
                      <a:pt x="41338" y="330708"/>
                    </a:lnTo>
                    <a:lnTo>
                      <a:pt x="18173" y="360741"/>
                    </a:lnTo>
                    <a:lnTo>
                      <a:pt x="2081" y="399275"/>
                    </a:lnTo>
                    <a:lnTo>
                      <a:pt x="0" y="423395"/>
                    </a:lnTo>
                    <a:lnTo>
                      <a:pt x="4144" y="444643"/>
                    </a:lnTo>
                    <a:lnTo>
                      <a:pt x="13785" y="461885"/>
                    </a:lnTo>
                    <a:lnTo>
                      <a:pt x="20801" y="466249"/>
                    </a:lnTo>
                    <a:lnTo>
                      <a:pt x="37955" y="467979"/>
                    </a:lnTo>
                    <a:lnTo>
                      <a:pt x="54158" y="461728"/>
                    </a:lnTo>
                    <a:lnTo>
                      <a:pt x="69159" y="449981"/>
                    </a:lnTo>
                    <a:lnTo>
                      <a:pt x="110511" y="398217"/>
                    </a:lnTo>
                    <a:lnTo>
                      <a:pt x="135115" y="347078"/>
                    </a:lnTo>
                    <a:lnTo>
                      <a:pt x="155984" y="292132"/>
                    </a:lnTo>
                    <a:lnTo>
                      <a:pt x="168252" y="244364"/>
                    </a:lnTo>
                    <a:lnTo>
                      <a:pt x="178485" y="181237"/>
                    </a:lnTo>
                    <a:lnTo>
                      <a:pt x="181122" y="127200"/>
                    </a:lnTo>
                    <a:lnTo>
                      <a:pt x="180734" y="70245"/>
                    </a:lnTo>
                    <a:lnTo>
                      <a:pt x="170715" y="17781"/>
                    </a:lnTo>
                    <a:lnTo>
                      <a:pt x="167535" y="6403"/>
                    </a:lnTo>
                    <a:lnTo>
                      <a:pt x="160736" y="1157"/>
                    </a:lnTo>
                    <a:lnTo>
                      <a:pt x="151524" y="0"/>
                    </a:lnTo>
                    <a:lnTo>
                      <a:pt x="140703" y="1568"/>
                    </a:lnTo>
                    <a:lnTo>
                      <a:pt x="132319" y="6123"/>
                    </a:lnTo>
                    <a:lnTo>
                      <a:pt x="119885" y="20543"/>
                    </a:lnTo>
                    <a:lnTo>
                      <a:pt x="106307" y="48391"/>
                    </a:lnTo>
                    <a:lnTo>
                      <a:pt x="94875" y="95637"/>
                    </a:lnTo>
                    <a:lnTo>
                      <a:pt x="89668" y="154090"/>
                    </a:lnTo>
                    <a:lnTo>
                      <a:pt x="88450" y="198220"/>
                    </a:lnTo>
                    <a:lnTo>
                      <a:pt x="90884" y="256624"/>
                    </a:lnTo>
                    <a:lnTo>
                      <a:pt x="102187" y="313389"/>
                    </a:lnTo>
                    <a:lnTo>
                      <a:pt x="115685" y="368492"/>
                    </a:lnTo>
                    <a:lnTo>
                      <a:pt x="133117" y="430813"/>
                    </a:lnTo>
                    <a:lnTo>
                      <a:pt x="147529" y="482044"/>
                    </a:lnTo>
                    <a:lnTo>
                      <a:pt x="150647" y="49954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5" name="Group 174"/>
            <p:cNvGrpSpPr/>
            <p:nvPr/>
          </p:nvGrpSpPr>
          <p:grpSpPr>
            <a:xfrm>
              <a:off x="3068881" y="4983660"/>
              <a:ext cx="4020200" cy="568540"/>
              <a:chOff x="3068881" y="4983660"/>
              <a:chExt cx="4020200" cy="568540"/>
            </a:xfrm>
          </p:grpSpPr>
          <p:sp>
            <p:nvSpPr>
              <p:cNvPr id="144" name="Freeform 143"/>
              <p:cNvSpPr/>
              <p:nvPr/>
            </p:nvSpPr>
            <p:spPr>
              <a:xfrm>
                <a:off x="3084195" y="4983660"/>
                <a:ext cx="121557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21557" h="410612">
                    <a:moveTo>
                      <a:pt x="58385" y="410611"/>
                    </a:moveTo>
                    <a:lnTo>
                      <a:pt x="43731" y="348518"/>
                    </a:lnTo>
                    <a:lnTo>
                      <a:pt x="37423" y="297134"/>
                    </a:lnTo>
                    <a:lnTo>
                      <a:pt x="26125" y="245043"/>
                    </a:lnTo>
                    <a:lnTo>
                      <a:pt x="18218" y="195022"/>
                    </a:lnTo>
                    <a:lnTo>
                      <a:pt x="9420" y="140081"/>
                    </a:lnTo>
                    <a:lnTo>
                      <a:pt x="3350" y="87289"/>
                    </a:lnTo>
                    <a:lnTo>
                      <a:pt x="0" y="64531"/>
                    </a:lnTo>
                    <a:lnTo>
                      <a:pt x="2410" y="42718"/>
                    </a:lnTo>
                    <a:lnTo>
                      <a:pt x="10501" y="24445"/>
                    </a:lnTo>
                    <a:lnTo>
                      <a:pt x="15934" y="16297"/>
                    </a:lnTo>
                    <a:lnTo>
                      <a:pt x="24235" y="10864"/>
                    </a:lnTo>
                    <a:lnTo>
                      <a:pt x="58275" y="3219"/>
                    </a:lnTo>
                    <a:lnTo>
                      <a:pt x="121556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3068881" y="5194230"/>
                <a:ext cx="157928" cy="1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">
                    <a:moveTo>
                      <a:pt x="157927" y="0"/>
                    </a:moveTo>
                    <a:lnTo>
                      <a:pt x="108996" y="0"/>
                    </a:lnTo>
                    <a:lnTo>
                      <a:pt x="49866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3284390" y="5278458"/>
                <a:ext cx="5590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157928">
                    <a:moveTo>
                      <a:pt x="5589" y="0"/>
                    </a:moveTo>
                    <a:lnTo>
                      <a:pt x="0" y="16767"/>
                    </a:lnTo>
                    <a:lnTo>
                      <a:pt x="4044" y="75445"/>
                    </a:lnTo>
                    <a:lnTo>
                      <a:pt x="5284" y="130196"/>
                    </a:lnTo>
                    <a:lnTo>
                      <a:pt x="5589" y="1579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3289979" y="5162644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3376286" y="5096613"/>
                <a:ext cx="82150" cy="329245"/>
              </a:xfrm>
              <a:custGeom>
                <a:avLst/>
                <a:gdLst/>
                <a:ahLst/>
                <a:cxnLst/>
                <a:rect l="0" t="0" r="0" b="0"/>
                <a:pathLst>
                  <a:path w="82150" h="329245">
                    <a:moveTo>
                      <a:pt x="61092" y="329244"/>
                    </a:moveTo>
                    <a:lnTo>
                      <a:pt x="57973" y="286552"/>
                    </a:lnTo>
                    <a:lnTo>
                      <a:pt x="39761" y="223908"/>
                    </a:lnTo>
                    <a:lnTo>
                      <a:pt x="22452" y="161735"/>
                    </a:lnTo>
                    <a:lnTo>
                      <a:pt x="8443" y="102656"/>
                    </a:lnTo>
                    <a:lnTo>
                      <a:pt x="0" y="50909"/>
                    </a:lnTo>
                    <a:lnTo>
                      <a:pt x="5084" y="29674"/>
                    </a:lnTo>
                    <a:lnTo>
                      <a:pt x="9716" y="20736"/>
                    </a:lnTo>
                    <a:lnTo>
                      <a:pt x="24220" y="7686"/>
                    </a:lnTo>
                    <a:lnTo>
                      <a:pt x="33002" y="2567"/>
                    </a:lnTo>
                    <a:lnTo>
                      <a:pt x="52117" y="0"/>
                    </a:lnTo>
                    <a:lnTo>
                      <a:pt x="82149" y="286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3363679" y="5257401"/>
                <a:ext cx="1052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529">
                    <a:moveTo>
                      <a:pt x="105285" y="0"/>
                    </a:moveTo>
                    <a:lnTo>
                      <a:pt x="62593" y="311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3574249" y="5110002"/>
                <a:ext cx="1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" h="242156">
                    <a:moveTo>
                      <a:pt x="0" y="0"/>
                    </a:moveTo>
                    <a:lnTo>
                      <a:pt x="0" y="58617"/>
                    </a:lnTo>
                    <a:lnTo>
                      <a:pt x="0" y="112791"/>
                    </a:lnTo>
                    <a:lnTo>
                      <a:pt x="0" y="168552"/>
                    </a:lnTo>
                    <a:lnTo>
                      <a:pt x="0" y="207478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3500549" y="5225815"/>
                <a:ext cx="115815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31587">
                    <a:moveTo>
                      <a:pt x="115814" y="0"/>
                    </a:moveTo>
                    <a:lnTo>
                      <a:pt x="82192" y="2340"/>
                    </a:lnTo>
                    <a:lnTo>
                      <a:pt x="22407" y="23720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3679534" y="5236344"/>
                <a:ext cx="21058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73700">
                    <a:moveTo>
                      <a:pt x="0" y="0"/>
                    </a:moveTo>
                    <a:lnTo>
                      <a:pt x="18211" y="62967"/>
                    </a:lnTo>
                    <a:lnTo>
                      <a:pt x="21057" y="736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3711119" y="532057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3658477" y="5204758"/>
                <a:ext cx="136871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347442">
                    <a:moveTo>
                      <a:pt x="136870" y="0"/>
                    </a:moveTo>
                    <a:lnTo>
                      <a:pt x="127295" y="24047"/>
                    </a:lnTo>
                    <a:lnTo>
                      <a:pt x="91884" y="84616"/>
                    </a:lnTo>
                    <a:lnTo>
                      <a:pt x="77268" y="132046"/>
                    </a:lnTo>
                    <a:lnTo>
                      <a:pt x="55080" y="194236"/>
                    </a:lnTo>
                    <a:lnTo>
                      <a:pt x="35416" y="251920"/>
                    </a:lnTo>
                    <a:lnTo>
                      <a:pt x="12000" y="310815"/>
                    </a:lnTo>
                    <a:lnTo>
                      <a:pt x="0" y="3474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4074939" y="5036302"/>
                <a:ext cx="78378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78378" h="336913">
                    <a:moveTo>
                      <a:pt x="78377" y="336912"/>
                    </a:moveTo>
                    <a:lnTo>
                      <a:pt x="62736" y="310526"/>
                    </a:lnTo>
                    <a:lnTo>
                      <a:pt x="43534" y="253600"/>
                    </a:lnTo>
                    <a:lnTo>
                      <a:pt x="25768" y="193923"/>
                    </a:lnTo>
                    <a:lnTo>
                      <a:pt x="11703" y="139821"/>
                    </a:lnTo>
                    <a:lnTo>
                      <a:pt x="0" y="88104"/>
                    </a:lnTo>
                    <a:lnTo>
                      <a:pt x="1819" y="64894"/>
                    </a:lnTo>
                    <a:lnTo>
                      <a:pt x="15009" y="32096"/>
                    </a:lnTo>
                    <a:lnTo>
                      <a:pt x="30327" y="16995"/>
                    </a:lnTo>
                    <a:lnTo>
                      <a:pt x="52442" y="5036"/>
                    </a:lnTo>
                    <a:lnTo>
                      <a:pt x="6784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4069088" y="5194230"/>
                <a:ext cx="1052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8">
                    <a:moveTo>
                      <a:pt x="105285" y="0"/>
                    </a:moveTo>
                    <a:lnTo>
                      <a:pt x="44175" y="167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4269130" y="5225815"/>
                <a:ext cx="1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" h="136872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1"/>
                    </a:lnTo>
                    <a:lnTo>
                      <a:pt x="0" y="1368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4269130" y="513105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4332301" y="5194230"/>
                <a:ext cx="52643" cy="14137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141379">
                    <a:moveTo>
                      <a:pt x="0" y="31585"/>
                    </a:moveTo>
                    <a:lnTo>
                      <a:pt x="3119" y="74277"/>
                    </a:lnTo>
                    <a:lnTo>
                      <a:pt x="9575" y="93843"/>
                    </a:lnTo>
                    <a:lnTo>
                      <a:pt x="33814" y="138368"/>
                    </a:lnTo>
                    <a:lnTo>
                      <a:pt x="37750" y="141378"/>
                    </a:lnTo>
                    <a:lnTo>
                      <a:pt x="41544" y="139875"/>
                    </a:lnTo>
                    <a:lnTo>
                      <a:pt x="45244" y="135364"/>
                    </a:lnTo>
                    <a:lnTo>
                      <a:pt x="50450" y="106658"/>
                    </a:lnTo>
                    <a:lnTo>
                      <a:pt x="52209" y="48971"/>
                    </a:lnTo>
                    <a:lnTo>
                      <a:pt x="526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4445270" y="5200216"/>
                <a:ext cx="100936" cy="183528"/>
              </a:xfrm>
              <a:custGeom>
                <a:avLst/>
                <a:gdLst/>
                <a:ahLst/>
                <a:cxnLst/>
                <a:rect l="0" t="0" r="0" b="0"/>
                <a:pathLst>
                  <a:path w="100936" h="183528">
                    <a:moveTo>
                      <a:pt x="44958" y="88770"/>
                    </a:moveTo>
                    <a:lnTo>
                      <a:pt x="69005" y="79195"/>
                    </a:lnTo>
                    <a:lnTo>
                      <a:pt x="83332" y="68527"/>
                    </a:lnTo>
                    <a:lnTo>
                      <a:pt x="98962" y="43778"/>
                    </a:lnTo>
                    <a:lnTo>
                      <a:pt x="100935" y="24320"/>
                    </a:lnTo>
                    <a:lnTo>
                      <a:pt x="99824" y="14218"/>
                    </a:lnTo>
                    <a:lnTo>
                      <a:pt x="94404" y="7483"/>
                    </a:lnTo>
                    <a:lnTo>
                      <a:pt x="75902" y="0"/>
                    </a:lnTo>
                    <a:lnTo>
                      <a:pt x="66758" y="344"/>
                    </a:lnTo>
                    <a:lnTo>
                      <a:pt x="50357" y="6966"/>
                    </a:lnTo>
                    <a:lnTo>
                      <a:pt x="27971" y="23848"/>
                    </a:lnTo>
                    <a:lnTo>
                      <a:pt x="12109" y="49257"/>
                    </a:lnTo>
                    <a:lnTo>
                      <a:pt x="0" y="79012"/>
                    </a:lnTo>
                    <a:lnTo>
                      <a:pt x="182" y="115645"/>
                    </a:lnTo>
                    <a:lnTo>
                      <a:pt x="13234" y="150545"/>
                    </a:lnTo>
                    <a:lnTo>
                      <a:pt x="28519" y="166139"/>
                    </a:lnTo>
                    <a:lnTo>
                      <a:pt x="45841" y="175799"/>
                    </a:lnTo>
                    <a:lnTo>
                      <a:pt x="76544" y="1835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4902361" y="5207474"/>
                <a:ext cx="156407" cy="177592"/>
              </a:xfrm>
              <a:custGeom>
                <a:avLst/>
                <a:gdLst/>
                <a:ahLst/>
                <a:cxnLst/>
                <a:rect l="0" t="0" r="0" b="0"/>
                <a:pathLst>
                  <a:path w="156407" h="177592">
                    <a:moveTo>
                      <a:pt x="124820" y="60455"/>
                    </a:moveTo>
                    <a:lnTo>
                      <a:pt x="115245" y="36409"/>
                    </a:lnTo>
                    <a:lnTo>
                      <a:pt x="104577" y="22082"/>
                    </a:lnTo>
                    <a:lnTo>
                      <a:pt x="79827" y="6451"/>
                    </a:lnTo>
                    <a:lnTo>
                      <a:pt x="44679" y="0"/>
                    </a:lnTo>
                    <a:lnTo>
                      <a:pt x="33958" y="2604"/>
                    </a:lnTo>
                    <a:lnTo>
                      <a:pt x="15807" y="14856"/>
                    </a:lnTo>
                    <a:lnTo>
                      <a:pt x="6180" y="35120"/>
                    </a:lnTo>
                    <a:lnTo>
                      <a:pt x="0" y="86256"/>
                    </a:lnTo>
                    <a:lnTo>
                      <a:pt x="4518" y="127502"/>
                    </a:lnTo>
                    <a:lnTo>
                      <a:pt x="13251" y="149135"/>
                    </a:lnTo>
                    <a:lnTo>
                      <a:pt x="18855" y="158180"/>
                    </a:lnTo>
                    <a:lnTo>
                      <a:pt x="34441" y="171348"/>
                    </a:lnTo>
                    <a:lnTo>
                      <a:pt x="43510" y="176498"/>
                    </a:lnTo>
                    <a:lnTo>
                      <a:pt x="51896" y="177591"/>
                    </a:lnTo>
                    <a:lnTo>
                      <a:pt x="67453" y="172567"/>
                    </a:lnTo>
                    <a:lnTo>
                      <a:pt x="89365" y="150995"/>
                    </a:lnTo>
                    <a:lnTo>
                      <a:pt x="105086" y="122377"/>
                    </a:lnTo>
                    <a:lnTo>
                      <a:pt x="112473" y="82219"/>
                    </a:lnTo>
                    <a:lnTo>
                      <a:pt x="123707" y="131448"/>
                    </a:lnTo>
                    <a:lnTo>
                      <a:pt x="156406" y="176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5079824" y="5217080"/>
                <a:ext cx="136871" cy="123962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23962">
                    <a:moveTo>
                      <a:pt x="0" y="40321"/>
                    </a:moveTo>
                    <a:lnTo>
                      <a:pt x="17958" y="95366"/>
                    </a:lnTo>
                    <a:lnTo>
                      <a:pt x="25858" y="123961"/>
                    </a:lnTo>
                    <a:lnTo>
                      <a:pt x="21632" y="72283"/>
                    </a:lnTo>
                    <a:lnTo>
                      <a:pt x="23567" y="33543"/>
                    </a:lnTo>
                    <a:lnTo>
                      <a:pt x="32311" y="10402"/>
                    </a:lnTo>
                    <a:lnTo>
                      <a:pt x="40258" y="3997"/>
                    </a:lnTo>
                    <a:lnTo>
                      <a:pt x="61566" y="0"/>
                    </a:lnTo>
                    <a:lnTo>
                      <a:pt x="80395" y="5243"/>
                    </a:lnTo>
                    <a:lnTo>
                      <a:pt x="88691" y="9916"/>
                    </a:lnTo>
                    <a:lnTo>
                      <a:pt x="101029" y="24468"/>
                    </a:lnTo>
                    <a:lnTo>
                      <a:pt x="125968" y="82891"/>
                    </a:lnTo>
                    <a:lnTo>
                      <a:pt x="136870" y="1140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5276992" y="5002586"/>
                <a:ext cx="150273" cy="371066"/>
              </a:xfrm>
              <a:custGeom>
                <a:avLst/>
                <a:gdLst/>
                <a:ahLst/>
                <a:cxnLst/>
                <a:rect l="0" t="0" r="0" b="0"/>
                <a:pathLst>
                  <a:path w="150273" h="371066">
                    <a:moveTo>
                      <a:pt x="66044" y="191644"/>
                    </a:moveTo>
                    <a:lnTo>
                      <a:pt x="41998" y="201219"/>
                    </a:lnTo>
                    <a:lnTo>
                      <a:pt x="27671" y="211887"/>
                    </a:lnTo>
                    <a:lnTo>
                      <a:pt x="16624" y="230667"/>
                    </a:lnTo>
                    <a:lnTo>
                      <a:pt x="0" y="275261"/>
                    </a:lnTo>
                    <a:lnTo>
                      <a:pt x="202" y="312865"/>
                    </a:lnTo>
                    <a:lnTo>
                      <a:pt x="7671" y="348054"/>
                    </a:lnTo>
                    <a:lnTo>
                      <a:pt x="13090" y="356749"/>
                    </a:lnTo>
                    <a:lnTo>
                      <a:pt x="28471" y="369529"/>
                    </a:lnTo>
                    <a:lnTo>
                      <a:pt x="37486" y="371065"/>
                    </a:lnTo>
                    <a:lnTo>
                      <a:pt x="56861" y="366533"/>
                    </a:lnTo>
                    <a:lnTo>
                      <a:pt x="74051" y="353600"/>
                    </a:lnTo>
                    <a:lnTo>
                      <a:pt x="88320" y="336154"/>
                    </a:lnTo>
                    <a:lnTo>
                      <a:pt x="110904" y="280431"/>
                    </a:lnTo>
                    <a:lnTo>
                      <a:pt x="118319" y="227423"/>
                    </a:lnTo>
                    <a:lnTo>
                      <a:pt x="127549" y="165550"/>
                    </a:lnTo>
                    <a:lnTo>
                      <a:pt x="120481" y="110623"/>
                    </a:lnTo>
                    <a:lnTo>
                      <a:pt x="107819" y="54714"/>
                    </a:lnTo>
                    <a:lnTo>
                      <a:pt x="94053" y="4199"/>
                    </a:lnTo>
                    <a:lnTo>
                      <a:pt x="90566" y="0"/>
                    </a:lnTo>
                    <a:lnTo>
                      <a:pt x="87071" y="710"/>
                    </a:lnTo>
                    <a:lnTo>
                      <a:pt x="83571" y="4694"/>
                    </a:lnTo>
                    <a:lnTo>
                      <a:pt x="78646" y="32656"/>
                    </a:lnTo>
                    <a:lnTo>
                      <a:pt x="78152" y="91262"/>
                    </a:lnTo>
                    <a:lnTo>
                      <a:pt x="88106" y="152231"/>
                    </a:lnTo>
                    <a:lnTo>
                      <a:pt x="101338" y="209075"/>
                    </a:lnTo>
                    <a:lnTo>
                      <a:pt x="121832" y="264866"/>
                    </a:lnTo>
                    <a:lnTo>
                      <a:pt x="146504" y="319113"/>
                    </a:lnTo>
                    <a:lnTo>
                      <a:pt x="150272" y="3285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5858933" y="5057359"/>
                <a:ext cx="10529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94799">
                    <a:moveTo>
                      <a:pt x="0" y="0"/>
                    </a:moveTo>
                    <a:lnTo>
                      <a:pt x="0" y="54144"/>
                    </a:lnTo>
                    <a:lnTo>
                      <a:pt x="7235" y="116965"/>
                    </a:lnTo>
                    <a:lnTo>
                      <a:pt x="9878" y="177479"/>
                    </a:lnTo>
                    <a:lnTo>
                      <a:pt x="10399" y="240428"/>
                    </a:lnTo>
                    <a:lnTo>
                      <a:pt x="10528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5698485" y="5141587"/>
                <a:ext cx="170977" cy="179775"/>
              </a:xfrm>
              <a:custGeom>
                <a:avLst/>
                <a:gdLst/>
                <a:ahLst/>
                <a:cxnLst/>
                <a:rect l="0" t="0" r="0" b="0"/>
                <a:pathLst>
                  <a:path w="170977" h="179775">
                    <a:moveTo>
                      <a:pt x="170976" y="84228"/>
                    </a:moveTo>
                    <a:lnTo>
                      <a:pt x="123537" y="113537"/>
                    </a:lnTo>
                    <a:lnTo>
                      <a:pt x="62638" y="168505"/>
                    </a:lnTo>
                    <a:lnTo>
                      <a:pt x="53127" y="175507"/>
                    </a:lnTo>
                    <a:lnTo>
                      <a:pt x="43277" y="179006"/>
                    </a:lnTo>
                    <a:lnTo>
                      <a:pt x="22974" y="179774"/>
                    </a:lnTo>
                    <a:lnTo>
                      <a:pt x="14986" y="176001"/>
                    </a:lnTo>
                    <a:lnTo>
                      <a:pt x="2991" y="162451"/>
                    </a:lnTo>
                    <a:lnTo>
                      <a:pt x="0" y="141611"/>
                    </a:lnTo>
                    <a:lnTo>
                      <a:pt x="2022" y="90104"/>
                    </a:lnTo>
                    <a:lnTo>
                      <a:pt x="10788" y="27146"/>
                    </a:lnTo>
                    <a:lnTo>
                      <a:pt x="1304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5964668" y="5088945"/>
                <a:ext cx="153117" cy="301131"/>
              </a:xfrm>
              <a:custGeom>
                <a:avLst/>
                <a:gdLst/>
                <a:ahLst/>
                <a:cxnLst/>
                <a:rect l="0" t="0" r="0" b="0"/>
                <a:pathLst>
                  <a:path w="153117" h="301131">
                    <a:moveTo>
                      <a:pt x="52192" y="0"/>
                    </a:moveTo>
                    <a:lnTo>
                      <a:pt x="35424" y="11178"/>
                    </a:lnTo>
                    <a:lnTo>
                      <a:pt x="24073" y="32264"/>
                    </a:lnTo>
                    <a:lnTo>
                      <a:pt x="7253" y="93460"/>
                    </a:lnTo>
                    <a:lnTo>
                      <a:pt x="1832" y="144545"/>
                    </a:lnTo>
                    <a:lnTo>
                      <a:pt x="0" y="205803"/>
                    </a:lnTo>
                    <a:lnTo>
                      <a:pt x="2023" y="246462"/>
                    </a:lnTo>
                    <a:lnTo>
                      <a:pt x="10787" y="265906"/>
                    </a:lnTo>
                    <a:lnTo>
                      <a:pt x="28875" y="290006"/>
                    </a:lnTo>
                    <a:lnTo>
                      <a:pt x="48458" y="298518"/>
                    </a:lnTo>
                    <a:lnTo>
                      <a:pt x="71589" y="301130"/>
                    </a:lnTo>
                    <a:lnTo>
                      <a:pt x="93569" y="298392"/>
                    </a:lnTo>
                    <a:lnTo>
                      <a:pt x="111916" y="290156"/>
                    </a:lnTo>
                    <a:lnTo>
                      <a:pt x="142758" y="265805"/>
                    </a:lnTo>
                    <a:lnTo>
                      <a:pt x="150935" y="246037"/>
                    </a:lnTo>
                    <a:lnTo>
                      <a:pt x="153116" y="234214"/>
                    </a:lnTo>
                    <a:lnTo>
                      <a:pt x="149300" y="214839"/>
                    </a:lnTo>
                    <a:lnTo>
                      <a:pt x="145006" y="206397"/>
                    </a:lnTo>
                    <a:lnTo>
                      <a:pt x="137465" y="201939"/>
                    </a:lnTo>
                    <a:lnTo>
                      <a:pt x="116607" y="200105"/>
                    </a:lnTo>
                    <a:lnTo>
                      <a:pt x="84146" y="211239"/>
                    </a:lnTo>
                    <a:lnTo>
                      <a:pt x="52192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6322186" y="5110002"/>
                <a:ext cx="31587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05327">
                    <a:moveTo>
                      <a:pt x="0" y="0"/>
                    </a:moveTo>
                    <a:lnTo>
                      <a:pt x="3120" y="42692"/>
                    </a:lnTo>
                    <a:lnTo>
                      <a:pt x="9553" y="103238"/>
                    </a:lnTo>
                    <a:lnTo>
                      <a:pt x="15990" y="166568"/>
                    </a:lnTo>
                    <a:lnTo>
                      <a:pt x="23510" y="229183"/>
                    </a:lnTo>
                    <a:lnTo>
                      <a:pt x="30522" y="287673"/>
                    </a:lnTo>
                    <a:lnTo>
                      <a:pt x="31586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6290601" y="5236344"/>
                <a:ext cx="12634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31586">
                    <a:moveTo>
                      <a:pt x="126342" y="0"/>
                    </a:moveTo>
                    <a:lnTo>
                      <a:pt x="83650" y="3119"/>
                    </a:lnTo>
                    <a:lnTo>
                      <a:pt x="26613" y="17958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6427472" y="5141587"/>
                <a:ext cx="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" h="31587">
                    <a:moveTo>
                      <a:pt x="0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6438000" y="5257401"/>
                <a:ext cx="115814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15814">
                    <a:moveTo>
                      <a:pt x="0" y="0"/>
                    </a:moveTo>
                    <a:lnTo>
                      <a:pt x="0" y="48930"/>
                    </a:lnTo>
                    <a:lnTo>
                      <a:pt x="6065" y="106919"/>
                    </a:lnTo>
                    <a:lnTo>
                      <a:pt x="5214" y="106374"/>
                    </a:lnTo>
                    <a:lnTo>
                      <a:pt x="3476" y="102502"/>
                    </a:lnTo>
                    <a:lnTo>
                      <a:pt x="6619" y="80284"/>
                    </a:lnTo>
                    <a:lnTo>
                      <a:pt x="14959" y="51474"/>
                    </a:lnTo>
                    <a:lnTo>
                      <a:pt x="20501" y="43675"/>
                    </a:lnTo>
                    <a:lnTo>
                      <a:pt x="36017" y="31889"/>
                    </a:lnTo>
                    <a:lnTo>
                      <a:pt x="43898" y="30618"/>
                    </a:lnTo>
                    <a:lnTo>
                      <a:pt x="51492" y="32110"/>
                    </a:lnTo>
                    <a:lnTo>
                      <a:pt x="73358" y="45389"/>
                    </a:lnTo>
                    <a:lnTo>
                      <a:pt x="86415" y="58777"/>
                    </a:lnTo>
                    <a:lnTo>
                      <a:pt x="115813" y="1158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6416943" y="5162644"/>
                <a:ext cx="21058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36872">
                    <a:moveTo>
                      <a:pt x="0" y="0"/>
                    </a:moveTo>
                    <a:lnTo>
                      <a:pt x="3119" y="42692"/>
                    </a:lnTo>
                    <a:lnTo>
                      <a:pt x="10723" y="100899"/>
                    </a:lnTo>
                    <a:lnTo>
                      <a:pt x="21057" y="1368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6609286" y="5267929"/>
                <a:ext cx="110133" cy="139155"/>
              </a:xfrm>
              <a:custGeom>
                <a:avLst/>
                <a:gdLst/>
                <a:ahLst/>
                <a:cxnLst/>
                <a:rect l="0" t="0" r="0" b="0"/>
                <a:pathLst>
                  <a:path w="110133" h="139155">
                    <a:moveTo>
                      <a:pt x="91926" y="10529"/>
                    </a:moveTo>
                    <a:lnTo>
                      <a:pt x="75158" y="4939"/>
                    </a:lnTo>
                    <a:lnTo>
                      <a:pt x="57568" y="5315"/>
                    </a:lnTo>
                    <a:lnTo>
                      <a:pt x="39222" y="10551"/>
                    </a:lnTo>
                    <a:lnTo>
                      <a:pt x="23268" y="20677"/>
                    </a:lnTo>
                    <a:lnTo>
                      <a:pt x="11499" y="36096"/>
                    </a:lnTo>
                    <a:lnTo>
                      <a:pt x="3538" y="55817"/>
                    </a:lnTo>
                    <a:lnTo>
                      <a:pt x="0" y="80180"/>
                    </a:lnTo>
                    <a:lnTo>
                      <a:pt x="4667" y="103486"/>
                    </a:lnTo>
                    <a:lnTo>
                      <a:pt x="9187" y="114614"/>
                    </a:lnTo>
                    <a:lnTo>
                      <a:pt x="23568" y="130098"/>
                    </a:lnTo>
                    <a:lnTo>
                      <a:pt x="32316" y="135865"/>
                    </a:lnTo>
                    <a:lnTo>
                      <a:pt x="51395" y="139154"/>
                    </a:lnTo>
                    <a:lnTo>
                      <a:pt x="61396" y="138393"/>
                    </a:lnTo>
                    <a:lnTo>
                      <a:pt x="78748" y="131308"/>
                    </a:lnTo>
                    <a:lnTo>
                      <a:pt x="86651" y="126143"/>
                    </a:lnTo>
                    <a:lnTo>
                      <a:pt x="98550" y="111046"/>
                    </a:lnTo>
                    <a:lnTo>
                      <a:pt x="106568" y="91468"/>
                    </a:lnTo>
                    <a:lnTo>
                      <a:pt x="110132" y="67168"/>
                    </a:lnTo>
                    <a:lnTo>
                      <a:pt x="105477" y="47010"/>
                    </a:lnTo>
                    <a:lnTo>
                      <a:pt x="7086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6785440" y="5246872"/>
                <a:ext cx="114663" cy="158279"/>
              </a:xfrm>
              <a:custGeom>
                <a:avLst/>
                <a:gdLst/>
                <a:ahLst/>
                <a:cxnLst/>
                <a:rect l="0" t="0" r="0" b="0"/>
                <a:pathLst>
                  <a:path w="114663" h="158279">
                    <a:moveTo>
                      <a:pt x="0" y="31586"/>
                    </a:moveTo>
                    <a:lnTo>
                      <a:pt x="0" y="80517"/>
                    </a:lnTo>
                    <a:lnTo>
                      <a:pt x="2340" y="108315"/>
                    </a:lnTo>
                    <a:lnTo>
                      <a:pt x="11179" y="128468"/>
                    </a:lnTo>
                    <a:lnTo>
                      <a:pt x="34897" y="152968"/>
                    </a:lnTo>
                    <a:lnTo>
                      <a:pt x="44322" y="156961"/>
                    </a:lnTo>
                    <a:lnTo>
                      <a:pt x="64153" y="158278"/>
                    </a:lnTo>
                    <a:lnTo>
                      <a:pt x="72015" y="154652"/>
                    </a:lnTo>
                    <a:lnTo>
                      <a:pt x="102709" y="119585"/>
                    </a:lnTo>
                    <a:lnTo>
                      <a:pt x="109989" y="99162"/>
                    </a:lnTo>
                    <a:lnTo>
                      <a:pt x="114662" y="47924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6963794" y="5204758"/>
                <a:ext cx="125287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25287" h="157929">
                    <a:moveTo>
                      <a:pt x="74330" y="0"/>
                    </a:moveTo>
                    <a:lnTo>
                      <a:pt x="51973" y="0"/>
                    </a:lnTo>
                    <a:lnTo>
                      <a:pt x="34758" y="6239"/>
                    </a:lnTo>
                    <a:lnTo>
                      <a:pt x="4642" y="29308"/>
                    </a:lnTo>
                    <a:lnTo>
                      <a:pt x="966" y="37087"/>
                    </a:lnTo>
                    <a:lnTo>
                      <a:pt x="0" y="55087"/>
                    </a:lnTo>
                    <a:lnTo>
                      <a:pt x="3720" y="62461"/>
                    </a:lnTo>
                    <a:lnTo>
                      <a:pt x="17212" y="73774"/>
                    </a:lnTo>
                    <a:lnTo>
                      <a:pt x="25723" y="76089"/>
                    </a:lnTo>
                    <a:lnTo>
                      <a:pt x="80451" y="79835"/>
                    </a:lnTo>
                    <a:lnTo>
                      <a:pt x="115139" y="88516"/>
                    </a:lnTo>
                    <a:lnTo>
                      <a:pt x="121423" y="94106"/>
                    </a:lnTo>
                    <a:lnTo>
                      <a:pt x="124443" y="101342"/>
                    </a:lnTo>
                    <a:lnTo>
                      <a:pt x="125286" y="109675"/>
                    </a:lnTo>
                    <a:lnTo>
                      <a:pt x="122339" y="117571"/>
                    </a:lnTo>
                    <a:lnTo>
                      <a:pt x="109705" y="132582"/>
                    </a:lnTo>
                    <a:lnTo>
                      <a:pt x="82862" y="148598"/>
                    </a:lnTo>
                    <a:lnTo>
                      <a:pt x="53273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3" name="Group 182"/>
            <p:cNvGrpSpPr/>
            <p:nvPr/>
          </p:nvGrpSpPr>
          <p:grpSpPr>
            <a:xfrm>
              <a:off x="7118222" y="5004717"/>
              <a:ext cx="1017308" cy="375849"/>
              <a:chOff x="7118222" y="5004717"/>
              <a:chExt cx="1017308" cy="375849"/>
            </a:xfrm>
          </p:grpSpPr>
          <p:sp>
            <p:nvSpPr>
              <p:cNvPr id="176" name="Freeform 175"/>
              <p:cNvSpPr/>
              <p:nvPr/>
            </p:nvSpPr>
            <p:spPr>
              <a:xfrm>
                <a:off x="7118222" y="5232166"/>
                <a:ext cx="172588" cy="132455"/>
              </a:xfrm>
              <a:custGeom>
                <a:avLst/>
                <a:gdLst/>
                <a:ahLst/>
                <a:cxnLst/>
                <a:rect l="0" t="0" r="0" b="0"/>
                <a:pathLst>
                  <a:path w="172588" h="132455">
                    <a:moveTo>
                      <a:pt x="141002" y="35763"/>
                    </a:moveTo>
                    <a:lnTo>
                      <a:pt x="123021" y="20122"/>
                    </a:lnTo>
                    <a:lnTo>
                      <a:pt x="76849" y="919"/>
                    </a:lnTo>
                    <a:lnTo>
                      <a:pt x="56338" y="0"/>
                    </a:lnTo>
                    <a:lnTo>
                      <a:pt x="45954" y="1392"/>
                    </a:lnTo>
                    <a:lnTo>
                      <a:pt x="37862" y="5830"/>
                    </a:lnTo>
                    <a:lnTo>
                      <a:pt x="25752" y="20120"/>
                    </a:lnTo>
                    <a:lnTo>
                      <a:pt x="979" y="78352"/>
                    </a:lnTo>
                    <a:lnTo>
                      <a:pt x="0" y="99145"/>
                    </a:lnTo>
                    <a:lnTo>
                      <a:pt x="1378" y="109603"/>
                    </a:lnTo>
                    <a:lnTo>
                      <a:pt x="5805" y="117745"/>
                    </a:lnTo>
                    <a:lnTo>
                      <a:pt x="20083" y="129911"/>
                    </a:lnTo>
                    <a:lnTo>
                      <a:pt x="28803" y="132454"/>
                    </a:lnTo>
                    <a:lnTo>
                      <a:pt x="47852" y="132159"/>
                    </a:lnTo>
                    <a:lnTo>
                      <a:pt x="64896" y="121890"/>
                    </a:lnTo>
                    <a:lnTo>
                      <a:pt x="79101" y="105627"/>
                    </a:lnTo>
                    <a:lnTo>
                      <a:pt x="89314" y="86701"/>
                    </a:lnTo>
                    <a:lnTo>
                      <a:pt x="96051" y="50726"/>
                    </a:lnTo>
                    <a:lnTo>
                      <a:pt x="98166" y="46908"/>
                    </a:lnTo>
                    <a:lnTo>
                      <a:pt x="100746" y="49043"/>
                    </a:lnTo>
                    <a:lnTo>
                      <a:pt x="119019" y="88985"/>
                    </a:lnTo>
                    <a:lnTo>
                      <a:pt x="134741" y="104651"/>
                    </a:lnTo>
                    <a:lnTo>
                      <a:pt x="150307" y="113173"/>
                    </a:lnTo>
                    <a:lnTo>
                      <a:pt x="172587" y="11999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7311866" y="5241587"/>
                <a:ext cx="137690" cy="121100"/>
              </a:xfrm>
              <a:custGeom>
                <a:avLst/>
                <a:gdLst/>
                <a:ahLst/>
                <a:cxnLst/>
                <a:rect l="0" t="0" r="0" b="0"/>
                <a:pathLst>
                  <a:path w="137690" h="121100">
                    <a:moveTo>
                      <a:pt x="0" y="36871"/>
                    </a:moveTo>
                    <a:lnTo>
                      <a:pt x="17958" y="90746"/>
                    </a:lnTo>
                    <a:lnTo>
                      <a:pt x="25858" y="114445"/>
                    </a:lnTo>
                    <a:lnTo>
                      <a:pt x="23000" y="101189"/>
                    </a:lnTo>
                    <a:lnTo>
                      <a:pt x="24560" y="55381"/>
                    </a:lnTo>
                    <a:lnTo>
                      <a:pt x="30802" y="31060"/>
                    </a:lnTo>
                    <a:lnTo>
                      <a:pt x="41376" y="12451"/>
                    </a:lnTo>
                    <a:lnTo>
                      <a:pt x="49811" y="6553"/>
                    </a:lnTo>
                    <a:lnTo>
                      <a:pt x="71661" y="0"/>
                    </a:lnTo>
                    <a:lnTo>
                      <a:pt x="81699" y="591"/>
                    </a:lnTo>
                    <a:lnTo>
                      <a:pt x="99092" y="7489"/>
                    </a:lnTo>
                    <a:lnTo>
                      <a:pt x="111501" y="21472"/>
                    </a:lnTo>
                    <a:lnTo>
                      <a:pt x="137689" y="69202"/>
                    </a:lnTo>
                    <a:lnTo>
                      <a:pt x="136870" y="1210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7459944" y="5084345"/>
                <a:ext cx="94078" cy="296221"/>
              </a:xfrm>
              <a:custGeom>
                <a:avLst/>
                <a:gdLst/>
                <a:ahLst/>
                <a:cxnLst/>
                <a:rect l="0" t="0" r="0" b="0"/>
                <a:pathLst>
                  <a:path w="94078" h="296221">
                    <a:moveTo>
                      <a:pt x="94077" y="162527"/>
                    </a:moveTo>
                    <a:lnTo>
                      <a:pt x="76096" y="146886"/>
                    </a:lnTo>
                    <a:lnTo>
                      <a:pt x="59179" y="138808"/>
                    </a:lnTo>
                    <a:lnTo>
                      <a:pt x="50925" y="139695"/>
                    </a:lnTo>
                    <a:lnTo>
                      <a:pt x="35514" y="150040"/>
                    </a:lnTo>
                    <a:lnTo>
                      <a:pt x="19273" y="175595"/>
                    </a:lnTo>
                    <a:lnTo>
                      <a:pt x="4476" y="216841"/>
                    </a:lnTo>
                    <a:lnTo>
                      <a:pt x="340" y="268835"/>
                    </a:lnTo>
                    <a:lnTo>
                      <a:pt x="0" y="282532"/>
                    </a:lnTo>
                    <a:lnTo>
                      <a:pt x="3283" y="290493"/>
                    </a:lnTo>
                    <a:lnTo>
                      <a:pt x="8981" y="294632"/>
                    </a:lnTo>
                    <a:lnTo>
                      <a:pt x="16290" y="296220"/>
                    </a:lnTo>
                    <a:lnTo>
                      <a:pt x="22331" y="293770"/>
                    </a:lnTo>
                    <a:lnTo>
                      <a:pt x="32165" y="281689"/>
                    </a:lnTo>
                    <a:lnTo>
                      <a:pt x="60865" y="225068"/>
                    </a:lnTo>
                    <a:lnTo>
                      <a:pt x="75008" y="193926"/>
                    </a:lnTo>
                    <a:lnTo>
                      <a:pt x="85544" y="133112"/>
                    </a:lnTo>
                    <a:lnTo>
                      <a:pt x="92391" y="83667"/>
                    </a:lnTo>
                    <a:lnTo>
                      <a:pt x="85339" y="30010"/>
                    </a:lnTo>
                    <a:lnTo>
                      <a:pt x="79275" y="6534"/>
                    </a:lnTo>
                    <a:lnTo>
                      <a:pt x="74851" y="1210"/>
                    </a:lnTo>
                    <a:lnTo>
                      <a:pt x="69561" y="0"/>
                    </a:lnTo>
                    <a:lnTo>
                      <a:pt x="63695" y="1534"/>
                    </a:lnTo>
                    <a:lnTo>
                      <a:pt x="59785" y="7235"/>
                    </a:lnTo>
                    <a:lnTo>
                      <a:pt x="55439" y="26048"/>
                    </a:lnTo>
                    <a:lnTo>
                      <a:pt x="59886" y="84659"/>
                    </a:lnTo>
                    <a:lnTo>
                      <a:pt x="62889" y="135296"/>
                    </a:lnTo>
                    <a:lnTo>
                      <a:pt x="70669" y="186174"/>
                    </a:lnTo>
                    <a:lnTo>
                      <a:pt x="83778" y="239641"/>
                    </a:lnTo>
                    <a:lnTo>
                      <a:pt x="94077" y="2678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7701420" y="5099473"/>
                <a:ext cx="1053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6066" y="112791"/>
                    </a:lnTo>
                    <a:lnTo>
                      <a:pt x="4665" y="165433"/>
                    </a:lnTo>
                    <a:lnTo>
                      <a:pt x="8791" y="199146"/>
                    </a:lnTo>
                    <a:lnTo>
                      <a:pt x="10529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7596135" y="5141587"/>
                <a:ext cx="1579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84229">
                    <a:moveTo>
                      <a:pt x="157928" y="0"/>
                    </a:moveTo>
                    <a:lnTo>
                      <a:pt x="123031" y="29309"/>
                    </a:lnTo>
                    <a:lnTo>
                      <a:pt x="62881" y="61233"/>
                    </a:lnTo>
                    <a:lnTo>
                      <a:pt x="16730" y="80391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7754063" y="5004717"/>
                <a:ext cx="168457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94799">
                    <a:moveTo>
                      <a:pt x="0" y="0"/>
                    </a:moveTo>
                    <a:lnTo>
                      <a:pt x="11452" y="57264"/>
                    </a:lnTo>
                    <a:lnTo>
                      <a:pt x="18211" y="106654"/>
                    </a:lnTo>
                    <a:lnTo>
                      <a:pt x="23333" y="155213"/>
                    </a:lnTo>
                    <a:lnTo>
                      <a:pt x="32260" y="202357"/>
                    </a:lnTo>
                    <a:lnTo>
                      <a:pt x="39194" y="253370"/>
                    </a:lnTo>
                    <a:lnTo>
                      <a:pt x="40817" y="277555"/>
                    </a:lnTo>
                    <a:lnTo>
                      <a:pt x="41249" y="277453"/>
                    </a:lnTo>
                    <a:lnTo>
                      <a:pt x="43170" y="225400"/>
                    </a:lnTo>
                    <a:lnTo>
                      <a:pt x="51655" y="191957"/>
                    </a:lnTo>
                    <a:lnTo>
                      <a:pt x="62342" y="174611"/>
                    </a:lnTo>
                    <a:lnTo>
                      <a:pt x="69637" y="170220"/>
                    </a:lnTo>
                    <a:lnTo>
                      <a:pt x="87102" y="168460"/>
                    </a:lnTo>
                    <a:lnTo>
                      <a:pt x="95502" y="171968"/>
                    </a:lnTo>
                    <a:lnTo>
                      <a:pt x="111076" y="185224"/>
                    </a:lnTo>
                    <a:lnTo>
                      <a:pt x="145245" y="242703"/>
                    </a:lnTo>
                    <a:lnTo>
                      <a:pt x="168456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7988138" y="5072827"/>
                <a:ext cx="147392" cy="237217"/>
              </a:xfrm>
              <a:custGeom>
                <a:avLst/>
                <a:gdLst/>
                <a:ahLst/>
                <a:cxnLst/>
                <a:rect l="0" t="0" r="0" b="0"/>
                <a:pathLst>
                  <a:path w="147392" h="237217">
                    <a:moveTo>
                      <a:pt x="102837" y="5589"/>
                    </a:moveTo>
                    <a:lnTo>
                      <a:pt x="86069" y="0"/>
                    </a:lnTo>
                    <a:lnTo>
                      <a:pt x="68478" y="376"/>
                    </a:lnTo>
                    <a:lnTo>
                      <a:pt x="48962" y="5612"/>
                    </a:lnTo>
                    <a:lnTo>
                      <a:pt x="10956" y="28037"/>
                    </a:lnTo>
                    <a:lnTo>
                      <a:pt x="2978" y="34593"/>
                    </a:lnTo>
                    <a:lnTo>
                      <a:pt x="0" y="41303"/>
                    </a:lnTo>
                    <a:lnTo>
                      <a:pt x="354" y="48115"/>
                    </a:lnTo>
                    <a:lnTo>
                      <a:pt x="2930" y="54997"/>
                    </a:lnTo>
                    <a:lnTo>
                      <a:pt x="9325" y="59585"/>
                    </a:lnTo>
                    <a:lnTo>
                      <a:pt x="71207" y="76360"/>
                    </a:lnTo>
                    <a:lnTo>
                      <a:pt x="123888" y="98992"/>
                    </a:lnTo>
                    <a:lnTo>
                      <a:pt x="138710" y="114952"/>
                    </a:lnTo>
                    <a:lnTo>
                      <a:pt x="144299" y="124121"/>
                    </a:lnTo>
                    <a:lnTo>
                      <a:pt x="147391" y="143668"/>
                    </a:lnTo>
                    <a:lnTo>
                      <a:pt x="143696" y="164054"/>
                    </a:lnTo>
                    <a:lnTo>
                      <a:pt x="134255" y="184812"/>
                    </a:lnTo>
                    <a:lnTo>
                      <a:pt x="116020" y="202617"/>
                    </a:lnTo>
                    <a:lnTo>
                      <a:pt x="79447" y="222675"/>
                    </a:lnTo>
                    <a:lnTo>
                      <a:pt x="39666" y="23721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866900" y="495300"/>
            <a:ext cx="4103626" cy="776987"/>
            <a:chOff x="1866900" y="495300"/>
            <a:chExt cx="4103626" cy="776987"/>
          </a:xfrm>
        </p:grpSpPr>
        <p:sp>
          <p:nvSpPr>
            <p:cNvPr id="2" name="Freeform 1"/>
            <p:cNvSpPr/>
            <p:nvPr/>
          </p:nvSpPr>
          <p:spPr>
            <a:xfrm>
              <a:off x="1866900" y="495300"/>
              <a:ext cx="363744" cy="613828"/>
            </a:xfrm>
            <a:custGeom>
              <a:avLst/>
              <a:gdLst/>
              <a:ahLst/>
              <a:cxnLst/>
              <a:rect l="0" t="0" r="0" b="0"/>
              <a:pathLst>
                <a:path w="363744" h="613828">
                  <a:moveTo>
                    <a:pt x="363743" y="90195"/>
                  </a:moveTo>
                  <a:lnTo>
                    <a:pt x="308656" y="35108"/>
                  </a:lnTo>
                  <a:lnTo>
                    <a:pt x="273202" y="10832"/>
                  </a:lnTo>
                  <a:lnTo>
                    <a:pt x="233061" y="0"/>
                  </a:lnTo>
                  <a:lnTo>
                    <a:pt x="191532" y="2379"/>
                  </a:lnTo>
                  <a:lnTo>
                    <a:pt x="155180" y="16082"/>
                  </a:lnTo>
                  <a:lnTo>
                    <a:pt x="127772" y="34960"/>
                  </a:lnTo>
                  <a:lnTo>
                    <a:pt x="83218" y="85303"/>
                  </a:lnTo>
                  <a:lnTo>
                    <a:pt x="59372" y="141384"/>
                  </a:lnTo>
                  <a:lnTo>
                    <a:pt x="50653" y="162079"/>
                  </a:lnTo>
                  <a:lnTo>
                    <a:pt x="33760" y="190393"/>
                  </a:lnTo>
                  <a:lnTo>
                    <a:pt x="13859" y="250584"/>
                  </a:lnTo>
                  <a:lnTo>
                    <a:pt x="761" y="301494"/>
                  </a:lnTo>
                  <a:lnTo>
                    <a:pt x="0" y="356743"/>
                  </a:lnTo>
                  <a:lnTo>
                    <a:pt x="7183" y="408208"/>
                  </a:lnTo>
                  <a:lnTo>
                    <a:pt x="20091" y="462628"/>
                  </a:lnTo>
                  <a:lnTo>
                    <a:pt x="40516" y="524115"/>
                  </a:lnTo>
                  <a:lnTo>
                    <a:pt x="59352" y="558405"/>
                  </a:lnTo>
                  <a:lnTo>
                    <a:pt x="86678" y="590953"/>
                  </a:lnTo>
                  <a:lnTo>
                    <a:pt x="118783" y="607195"/>
                  </a:lnTo>
                  <a:lnTo>
                    <a:pt x="169110" y="613827"/>
                  </a:lnTo>
                  <a:lnTo>
                    <a:pt x="211708" y="610203"/>
                  </a:lnTo>
                  <a:lnTo>
                    <a:pt x="272014" y="591263"/>
                  </a:lnTo>
                  <a:lnTo>
                    <a:pt x="332158" y="563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38907" y="862357"/>
              <a:ext cx="178211" cy="167730"/>
            </a:xfrm>
            <a:custGeom>
              <a:avLst/>
              <a:gdLst/>
              <a:ahLst/>
              <a:cxnLst/>
              <a:rect l="0" t="0" r="0" b="0"/>
              <a:pathLst>
                <a:path w="178211" h="167730">
                  <a:moveTo>
                    <a:pt x="139135" y="17936"/>
                  </a:moveTo>
                  <a:lnTo>
                    <a:pt x="127957" y="6758"/>
                  </a:lnTo>
                  <a:lnTo>
                    <a:pt x="109991" y="1269"/>
                  </a:lnTo>
                  <a:lnTo>
                    <a:pt x="87578" y="0"/>
                  </a:lnTo>
                  <a:lnTo>
                    <a:pt x="55229" y="7032"/>
                  </a:lnTo>
                  <a:lnTo>
                    <a:pt x="33993" y="17379"/>
                  </a:lnTo>
                  <a:lnTo>
                    <a:pt x="19096" y="32896"/>
                  </a:lnTo>
                  <a:lnTo>
                    <a:pt x="4132" y="64483"/>
                  </a:lnTo>
                  <a:lnTo>
                    <a:pt x="0" y="77043"/>
                  </a:lnTo>
                  <a:lnTo>
                    <a:pt x="1648" y="100358"/>
                  </a:lnTo>
                  <a:lnTo>
                    <a:pt x="21770" y="143921"/>
                  </a:lnTo>
                  <a:lnTo>
                    <a:pt x="37840" y="158937"/>
                  </a:lnTo>
                  <a:lnTo>
                    <a:pt x="47039" y="164579"/>
                  </a:lnTo>
                  <a:lnTo>
                    <a:pt x="69738" y="167729"/>
                  </a:lnTo>
                  <a:lnTo>
                    <a:pt x="122438" y="160218"/>
                  </a:lnTo>
                  <a:lnTo>
                    <a:pt x="152775" y="145232"/>
                  </a:lnTo>
                  <a:lnTo>
                    <a:pt x="165865" y="126374"/>
                  </a:lnTo>
                  <a:lnTo>
                    <a:pt x="174411" y="102396"/>
                  </a:lnTo>
                  <a:lnTo>
                    <a:pt x="178210" y="76141"/>
                  </a:lnTo>
                  <a:lnTo>
                    <a:pt x="173660" y="51993"/>
                  </a:lnTo>
                  <a:lnTo>
                    <a:pt x="169170" y="40641"/>
                  </a:lnTo>
                  <a:lnTo>
                    <a:pt x="161498" y="33073"/>
                  </a:lnTo>
                  <a:lnTo>
                    <a:pt x="118078" y="17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88477" y="863743"/>
              <a:ext cx="220069" cy="145489"/>
            </a:xfrm>
            <a:custGeom>
              <a:avLst/>
              <a:gdLst/>
              <a:ahLst/>
              <a:cxnLst/>
              <a:rect l="0" t="0" r="0" b="0"/>
              <a:pathLst>
                <a:path w="220069" h="145489">
                  <a:moveTo>
                    <a:pt x="5379" y="90249"/>
                  </a:moveTo>
                  <a:lnTo>
                    <a:pt x="8498" y="132941"/>
                  </a:lnTo>
                  <a:lnTo>
                    <a:pt x="11445" y="145488"/>
                  </a:lnTo>
                  <a:lnTo>
                    <a:pt x="0" y="92076"/>
                  </a:lnTo>
                  <a:lnTo>
                    <a:pt x="2208" y="70004"/>
                  </a:lnTo>
                  <a:lnTo>
                    <a:pt x="10209" y="51616"/>
                  </a:lnTo>
                  <a:lnTo>
                    <a:pt x="15618" y="43437"/>
                  </a:lnTo>
                  <a:lnTo>
                    <a:pt x="23903" y="37984"/>
                  </a:lnTo>
                  <a:lnTo>
                    <a:pt x="45587" y="31925"/>
                  </a:lnTo>
                  <a:lnTo>
                    <a:pt x="54411" y="33819"/>
                  </a:lnTo>
                  <a:lnTo>
                    <a:pt x="61464" y="38591"/>
                  </a:lnTo>
                  <a:lnTo>
                    <a:pt x="86777" y="65877"/>
                  </a:lnTo>
                  <a:lnTo>
                    <a:pt x="88890" y="66982"/>
                  </a:lnTo>
                  <a:lnTo>
                    <a:pt x="84999" y="58851"/>
                  </a:lnTo>
                  <a:lnTo>
                    <a:pt x="85365" y="51770"/>
                  </a:lnTo>
                  <a:lnTo>
                    <a:pt x="92011" y="34543"/>
                  </a:lnTo>
                  <a:lnTo>
                    <a:pt x="108907" y="10703"/>
                  </a:lnTo>
                  <a:lnTo>
                    <a:pt x="128210" y="2253"/>
                  </a:lnTo>
                  <a:lnTo>
                    <a:pt x="139909" y="0"/>
                  </a:lnTo>
                  <a:lnTo>
                    <a:pt x="162266" y="3735"/>
                  </a:lnTo>
                  <a:lnTo>
                    <a:pt x="173141" y="8007"/>
                  </a:lnTo>
                  <a:lnTo>
                    <a:pt x="188344" y="22112"/>
                  </a:lnTo>
                  <a:lnTo>
                    <a:pt x="211577" y="69925"/>
                  </a:lnTo>
                  <a:lnTo>
                    <a:pt x="219075" y="90575"/>
                  </a:lnTo>
                  <a:lnTo>
                    <a:pt x="220068" y="111451"/>
                  </a:lnTo>
                  <a:lnTo>
                    <a:pt x="215949" y="142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78125" y="830329"/>
              <a:ext cx="132552" cy="441958"/>
            </a:xfrm>
            <a:custGeom>
              <a:avLst/>
              <a:gdLst/>
              <a:ahLst/>
              <a:cxnLst/>
              <a:rect l="0" t="0" r="0" b="0"/>
              <a:pathLst>
                <a:path w="132552" h="441958">
                  <a:moveTo>
                    <a:pt x="0" y="123663"/>
                  </a:moveTo>
                  <a:lnTo>
                    <a:pt x="3119" y="166355"/>
                  </a:lnTo>
                  <a:lnTo>
                    <a:pt x="16789" y="226901"/>
                  </a:lnTo>
                  <a:lnTo>
                    <a:pt x="17094" y="284999"/>
                  </a:lnTo>
                  <a:lnTo>
                    <a:pt x="9354" y="338363"/>
                  </a:lnTo>
                  <a:lnTo>
                    <a:pt x="5891" y="389269"/>
                  </a:lnTo>
                  <a:lnTo>
                    <a:pt x="6035" y="426579"/>
                  </a:lnTo>
                  <a:lnTo>
                    <a:pt x="3852" y="441957"/>
                  </a:lnTo>
                  <a:lnTo>
                    <a:pt x="4908" y="441144"/>
                  </a:lnTo>
                  <a:lnTo>
                    <a:pt x="6781" y="437092"/>
                  </a:lnTo>
                  <a:lnTo>
                    <a:pt x="1702" y="384246"/>
                  </a:lnTo>
                  <a:lnTo>
                    <a:pt x="336" y="324615"/>
                  </a:lnTo>
                  <a:lnTo>
                    <a:pt x="100" y="273802"/>
                  </a:lnTo>
                  <a:lnTo>
                    <a:pt x="20" y="212635"/>
                  </a:lnTo>
                  <a:lnTo>
                    <a:pt x="4" y="155493"/>
                  </a:lnTo>
                  <a:lnTo>
                    <a:pt x="1" y="99145"/>
                  </a:lnTo>
                  <a:lnTo>
                    <a:pt x="5589" y="62586"/>
                  </a:lnTo>
                  <a:lnTo>
                    <a:pt x="20244" y="29527"/>
                  </a:lnTo>
                  <a:lnTo>
                    <a:pt x="44992" y="3094"/>
                  </a:lnTo>
                  <a:lnTo>
                    <a:pt x="54562" y="0"/>
                  </a:lnTo>
                  <a:lnTo>
                    <a:pt x="74553" y="2801"/>
                  </a:lnTo>
                  <a:lnTo>
                    <a:pt x="92016" y="14965"/>
                  </a:lnTo>
                  <a:lnTo>
                    <a:pt x="122291" y="51369"/>
                  </a:lnTo>
                  <a:lnTo>
                    <a:pt x="130391" y="74765"/>
                  </a:lnTo>
                  <a:lnTo>
                    <a:pt x="132551" y="87555"/>
                  </a:lnTo>
                  <a:lnTo>
                    <a:pt x="128712" y="111125"/>
                  </a:lnTo>
                  <a:lnTo>
                    <a:pt x="124412" y="122323"/>
                  </a:lnTo>
                  <a:lnTo>
                    <a:pt x="110276" y="137886"/>
                  </a:lnTo>
                  <a:lnTo>
                    <a:pt x="101594" y="143673"/>
                  </a:lnTo>
                  <a:lnTo>
                    <a:pt x="67017" y="151819"/>
                  </a:lnTo>
                  <a:lnTo>
                    <a:pt x="50062" y="150605"/>
                  </a:lnTo>
                  <a:lnTo>
                    <a:pt x="31586" y="144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84571" y="854913"/>
              <a:ext cx="172581" cy="141194"/>
            </a:xfrm>
            <a:custGeom>
              <a:avLst/>
              <a:gdLst/>
              <a:ahLst/>
              <a:cxnLst/>
              <a:rect l="0" t="0" r="0" b="0"/>
              <a:pathLst>
                <a:path w="172581" h="141194">
                  <a:moveTo>
                    <a:pt x="88352" y="99079"/>
                  </a:moveTo>
                  <a:lnTo>
                    <a:pt x="94418" y="66627"/>
                  </a:lnTo>
                  <a:lnTo>
                    <a:pt x="91828" y="46052"/>
                  </a:lnTo>
                  <a:lnTo>
                    <a:pt x="78204" y="14737"/>
                  </a:lnTo>
                  <a:lnTo>
                    <a:pt x="69888" y="7756"/>
                  </a:lnTo>
                  <a:lnTo>
                    <a:pt x="48171" y="0"/>
                  </a:lnTo>
                  <a:lnTo>
                    <a:pt x="38168" y="1441"/>
                  </a:lnTo>
                  <a:lnTo>
                    <a:pt x="20814" y="12401"/>
                  </a:lnTo>
                  <a:lnTo>
                    <a:pt x="11542" y="32090"/>
                  </a:lnTo>
                  <a:lnTo>
                    <a:pt x="0" y="77268"/>
                  </a:lnTo>
                  <a:lnTo>
                    <a:pt x="2681" y="98744"/>
                  </a:lnTo>
                  <a:lnTo>
                    <a:pt x="6672" y="109384"/>
                  </a:lnTo>
                  <a:lnTo>
                    <a:pt x="20464" y="124327"/>
                  </a:lnTo>
                  <a:lnTo>
                    <a:pt x="29055" y="129949"/>
                  </a:lnTo>
                  <a:lnTo>
                    <a:pt x="37123" y="131357"/>
                  </a:lnTo>
                  <a:lnTo>
                    <a:pt x="44840" y="129957"/>
                  </a:lnTo>
                  <a:lnTo>
                    <a:pt x="59655" y="122161"/>
                  </a:lnTo>
                  <a:lnTo>
                    <a:pt x="74038" y="110898"/>
                  </a:lnTo>
                  <a:lnTo>
                    <a:pt x="89700" y="85814"/>
                  </a:lnTo>
                  <a:lnTo>
                    <a:pt x="93930" y="84386"/>
                  </a:lnTo>
                  <a:lnTo>
                    <a:pt x="97920" y="88114"/>
                  </a:lnTo>
                  <a:lnTo>
                    <a:pt x="118318" y="116541"/>
                  </a:lnTo>
                  <a:lnTo>
                    <a:pt x="143634" y="132069"/>
                  </a:lnTo>
                  <a:lnTo>
                    <a:pt x="172580" y="1411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69656" y="806593"/>
              <a:ext cx="82252" cy="149816"/>
            </a:xfrm>
            <a:custGeom>
              <a:avLst/>
              <a:gdLst/>
              <a:ahLst/>
              <a:cxnLst/>
              <a:rect l="0" t="0" r="0" b="0"/>
              <a:pathLst>
                <a:path w="82252" h="149816">
                  <a:moveTo>
                    <a:pt x="8552" y="63172"/>
                  </a:moveTo>
                  <a:lnTo>
                    <a:pt x="11671" y="105863"/>
                  </a:lnTo>
                  <a:lnTo>
                    <a:pt x="24171" y="149815"/>
                  </a:lnTo>
                  <a:lnTo>
                    <a:pt x="8028" y="93769"/>
                  </a:lnTo>
                  <a:lnTo>
                    <a:pt x="988" y="59759"/>
                  </a:lnTo>
                  <a:lnTo>
                    <a:pt x="0" y="46858"/>
                  </a:lnTo>
                  <a:lnTo>
                    <a:pt x="5141" y="26286"/>
                  </a:lnTo>
                  <a:lnTo>
                    <a:pt x="9787" y="17524"/>
                  </a:lnTo>
                  <a:lnTo>
                    <a:pt x="17564" y="11683"/>
                  </a:lnTo>
                  <a:lnTo>
                    <a:pt x="48527" y="3462"/>
                  </a:lnTo>
                  <a:lnTo>
                    <a:pt x="822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38331" y="838179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46664" y="6907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37204" y="801527"/>
              <a:ext cx="172673" cy="152466"/>
            </a:xfrm>
            <a:custGeom>
              <a:avLst/>
              <a:gdLst/>
              <a:ahLst/>
              <a:cxnLst/>
              <a:rect l="0" t="0" r="0" b="0"/>
              <a:pathLst>
                <a:path w="172673" h="152466">
                  <a:moveTo>
                    <a:pt x="14745" y="47180"/>
                  </a:moveTo>
                  <a:lnTo>
                    <a:pt x="9156" y="63948"/>
                  </a:lnTo>
                  <a:lnTo>
                    <a:pt x="12428" y="116696"/>
                  </a:lnTo>
                  <a:lnTo>
                    <a:pt x="12889" y="151096"/>
                  </a:lnTo>
                  <a:lnTo>
                    <a:pt x="11168" y="151552"/>
                  </a:lnTo>
                  <a:lnTo>
                    <a:pt x="8851" y="148347"/>
                  </a:lnTo>
                  <a:lnTo>
                    <a:pt x="0" y="121480"/>
                  </a:lnTo>
                  <a:lnTo>
                    <a:pt x="1148" y="78294"/>
                  </a:lnTo>
                  <a:lnTo>
                    <a:pt x="14486" y="39632"/>
                  </a:lnTo>
                  <a:lnTo>
                    <a:pt x="33256" y="5949"/>
                  </a:lnTo>
                  <a:lnTo>
                    <a:pt x="42293" y="976"/>
                  </a:lnTo>
                  <a:lnTo>
                    <a:pt x="52998" y="0"/>
                  </a:lnTo>
                  <a:lnTo>
                    <a:pt x="77370" y="6324"/>
                  </a:lnTo>
                  <a:lnTo>
                    <a:pt x="133809" y="43143"/>
                  </a:lnTo>
                  <a:lnTo>
                    <a:pt x="151928" y="70161"/>
                  </a:lnTo>
                  <a:lnTo>
                    <a:pt x="167362" y="110731"/>
                  </a:lnTo>
                  <a:lnTo>
                    <a:pt x="172672" y="152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88820" y="817077"/>
              <a:ext cx="236398" cy="442243"/>
            </a:xfrm>
            <a:custGeom>
              <a:avLst/>
              <a:gdLst/>
              <a:ahLst/>
              <a:cxnLst/>
              <a:rect l="0" t="0" r="0" b="0"/>
              <a:pathLst>
                <a:path w="236398" h="442243">
                  <a:moveTo>
                    <a:pt x="178984" y="126387"/>
                  </a:moveTo>
                  <a:lnTo>
                    <a:pt x="188049" y="67770"/>
                  </a:lnTo>
                  <a:lnTo>
                    <a:pt x="183490" y="32980"/>
                  </a:lnTo>
                  <a:lnTo>
                    <a:pt x="169141" y="6034"/>
                  </a:lnTo>
                  <a:lnTo>
                    <a:pt x="159554" y="1698"/>
                  </a:lnTo>
                  <a:lnTo>
                    <a:pt x="133303" y="0"/>
                  </a:lnTo>
                  <a:lnTo>
                    <a:pt x="111498" y="6264"/>
                  </a:lnTo>
                  <a:lnTo>
                    <a:pt x="102408" y="11210"/>
                  </a:lnTo>
                  <a:lnTo>
                    <a:pt x="89188" y="26064"/>
                  </a:lnTo>
                  <a:lnTo>
                    <a:pt x="71169" y="64196"/>
                  </a:lnTo>
                  <a:lnTo>
                    <a:pt x="69845" y="84709"/>
                  </a:lnTo>
                  <a:lnTo>
                    <a:pt x="74326" y="105524"/>
                  </a:lnTo>
                  <a:lnTo>
                    <a:pt x="84116" y="126473"/>
                  </a:lnTo>
                  <a:lnTo>
                    <a:pt x="99386" y="141243"/>
                  </a:lnTo>
                  <a:lnTo>
                    <a:pt x="108371" y="146819"/>
                  </a:lnTo>
                  <a:lnTo>
                    <a:pt x="127713" y="149896"/>
                  </a:lnTo>
                  <a:lnTo>
                    <a:pt x="148008" y="146194"/>
                  </a:lnTo>
                  <a:lnTo>
                    <a:pt x="168727" y="136750"/>
                  </a:lnTo>
                  <a:lnTo>
                    <a:pt x="183394" y="121634"/>
                  </a:lnTo>
                  <a:lnTo>
                    <a:pt x="188943" y="112690"/>
                  </a:lnTo>
                  <a:lnTo>
                    <a:pt x="192642" y="112576"/>
                  </a:lnTo>
                  <a:lnTo>
                    <a:pt x="195109" y="118350"/>
                  </a:lnTo>
                  <a:lnTo>
                    <a:pt x="206627" y="177234"/>
                  </a:lnTo>
                  <a:lnTo>
                    <a:pt x="215640" y="240346"/>
                  </a:lnTo>
                  <a:lnTo>
                    <a:pt x="228425" y="298419"/>
                  </a:lnTo>
                  <a:lnTo>
                    <a:pt x="236397" y="336067"/>
                  </a:lnTo>
                  <a:lnTo>
                    <a:pt x="234527" y="362688"/>
                  </a:lnTo>
                  <a:lnTo>
                    <a:pt x="226676" y="383878"/>
                  </a:lnTo>
                  <a:lnTo>
                    <a:pt x="214219" y="401094"/>
                  </a:lnTo>
                  <a:lnTo>
                    <a:pt x="196983" y="416545"/>
                  </a:lnTo>
                  <a:lnTo>
                    <a:pt x="156371" y="432808"/>
                  </a:lnTo>
                  <a:lnTo>
                    <a:pt x="107293" y="439447"/>
                  </a:lnTo>
                  <a:lnTo>
                    <a:pt x="50117" y="441414"/>
                  </a:lnTo>
                  <a:lnTo>
                    <a:pt x="0" y="442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52653" y="540822"/>
              <a:ext cx="376485" cy="358896"/>
            </a:xfrm>
            <a:custGeom>
              <a:avLst/>
              <a:gdLst/>
              <a:ahLst/>
              <a:cxnLst/>
              <a:rect l="0" t="0" r="0" b="0"/>
              <a:pathLst>
                <a:path w="376485" h="358896">
                  <a:moveTo>
                    <a:pt x="57348" y="349999"/>
                  </a:moveTo>
                  <a:lnTo>
                    <a:pt x="42694" y="291383"/>
                  </a:lnTo>
                  <a:lnTo>
                    <a:pt x="36386" y="231143"/>
                  </a:lnTo>
                  <a:lnTo>
                    <a:pt x="25088" y="179902"/>
                  </a:lnTo>
                  <a:lnTo>
                    <a:pt x="11592" y="125067"/>
                  </a:lnTo>
                  <a:lnTo>
                    <a:pt x="0" y="76411"/>
                  </a:lnTo>
                  <a:lnTo>
                    <a:pt x="1834" y="50200"/>
                  </a:lnTo>
                  <a:lnTo>
                    <a:pt x="9668" y="29192"/>
                  </a:lnTo>
                  <a:lnTo>
                    <a:pt x="15033" y="20314"/>
                  </a:lnTo>
                  <a:lnTo>
                    <a:pt x="33472" y="7331"/>
                  </a:lnTo>
                  <a:lnTo>
                    <a:pt x="56095" y="0"/>
                  </a:lnTo>
                  <a:lnTo>
                    <a:pt x="88562" y="2451"/>
                  </a:lnTo>
                  <a:lnTo>
                    <a:pt x="147117" y="17045"/>
                  </a:lnTo>
                  <a:lnTo>
                    <a:pt x="192063" y="31893"/>
                  </a:lnTo>
                  <a:lnTo>
                    <a:pt x="254986" y="70828"/>
                  </a:lnTo>
                  <a:lnTo>
                    <a:pt x="309716" y="119044"/>
                  </a:lnTo>
                  <a:lnTo>
                    <a:pt x="351180" y="165890"/>
                  </a:lnTo>
                  <a:lnTo>
                    <a:pt x="374442" y="217706"/>
                  </a:lnTo>
                  <a:lnTo>
                    <a:pt x="376484" y="242069"/>
                  </a:lnTo>
                  <a:lnTo>
                    <a:pt x="368262" y="286306"/>
                  </a:lnTo>
                  <a:lnTo>
                    <a:pt x="347563" y="318259"/>
                  </a:lnTo>
                  <a:lnTo>
                    <a:pt x="319203" y="338775"/>
                  </a:lnTo>
                  <a:lnTo>
                    <a:pt x="268603" y="355018"/>
                  </a:lnTo>
                  <a:lnTo>
                    <a:pt x="220418" y="358895"/>
                  </a:lnTo>
                  <a:lnTo>
                    <a:pt x="170266" y="358874"/>
                  </a:lnTo>
                  <a:lnTo>
                    <a:pt x="117044" y="352099"/>
                  </a:lnTo>
                  <a:lnTo>
                    <a:pt x="88933" y="349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57441" y="711432"/>
              <a:ext cx="147401" cy="183061"/>
            </a:xfrm>
            <a:custGeom>
              <a:avLst/>
              <a:gdLst/>
              <a:ahLst/>
              <a:cxnLst/>
              <a:rect l="0" t="0" r="0" b="0"/>
              <a:pathLst>
                <a:path w="147401" h="183061">
                  <a:moveTo>
                    <a:pt x="0" y="84633"/>
                  </a:moveTo>
                  <a:lnTo>
                    <a:pt x="62093" y="79044"/>
                  </a:lnTo>
                  <a:lnTo>
                    <a:pt x="115672" y="60183"/>
                  </a:lnTo>
                  <a:lnTo>
                    <a:pt x="126248" y="54295"/>
                  </a:lnTo>
                  <a:lnTo>
                    <a:pt x="132128" y="46860"/>
                  </a:lnTo>
                  <a:lnTo>
                    <a:pt x="134879" y="38394"/>
                  </a:lnTo>
                  <a:lnTo>
                    <a:pt x="135543" y="29240"/>
                  </a:lnTo>
                  <a:lnTo>
                    <a:pt x="132476" y="20798"/>
                  </a:lnTo>
                  <a:lnTo>
                    <a:pt x="119710" y="5179"/>
                  </a:lnTo>
                  <a:lnTo>
                    <a:pt x="111393" y="1248"/>
                  </a:lnTo>
                  <a:lnTo>
                    <a:pt x="92792" y="0"/>
                  </a:lnTo>
                  <a:lnTo>
                    <a:pt x="62589" y="11463"/>
                  </a:lnTo>
                  <a:lnTo>
                    <a:pt x="37003" y="35267"/>
                  </a:lnTo>
                  <a:lnTo>
                    <a:pt x="28144" y="57623"/>
                  </a:lnTo>
                  <a:lnTo>
                    <a:pt x="22457" y="110103"/>
                  </a:lnTo>
                  <a:lnTo>
                    <a:pt x="27919" y="134558"/>
                  </a:lnTo>
                  <a:lnTo>
                    <a:pt x="32650" y="145992"/>
                  </a:lnTo>
                  <a:lnTo>
                    <a:pt x="47267" y="161817"/>
                  </a:lnTo>
                  <a:lnTo>
                    <a:pt x="85246" y="181507"/>
                  </a:lnTo>
                  <a:lnTo>
                    <a:pt x="108857" y="183060"/>
                  </a:lnTo>
                  <a:lnTo>
                    <a:pt x="147400" y="179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54970" y="727305"/>
              <a:ext cx="128856" cy="152989"/>
            </a:xfrm>
            <a:custGeom>
              <a:avLst/>
              <a:gdLst/>
              <a:ahLst/>
              <a:cxnLst/>
              <a:rect l="0" t="0" r="0" b="0"/>
              <a:pathLst>
                <a:path w="128856" h="152989">
                  <a:moveTo>
                    <a:pt x="97269" y="5589"/>
                  </a:moveTo>
                  <a:lnTo>
                    <a:pt x="80502" y="0"/>
                  </a:lnTo>
                  <a:lnTo>
                    <a:pt x="62911" y="3495"/>
                  </a:lnTo>
                  <a:lnTo>
                    <a:pt x="23022" y="24802"/>
                  </a:lnTo>
                  <a:lnTo>
                    <a:pt x="8509" y="41034"/>
                  </a:lnTo>
                  <a:lnTo>
                    <a:pt x="3000" y="50276"/>
                  </a:lnTo>
                  <a:lnTo>
                    <a:pt x="0" y="69904"/>
                  </a:lnTo>
                  <a:lnTo>
                    <a:pt x="7606" y="111100"/>
                  </a:lnTo>
                  <a:lnTo>
                    <a:pt x="19984" y="128912"/>
                  </a:lnTo>
                  <a:lnTo>
                    <a:pt x="28198" y="136937"/>
                  </a:lnTo>
                  <a:lnTo>
                    <a:pt x="49804" y="145854"/>
                  </a:lnTo>
                  <a:lnTo>
                    <a:pt x="110819" y="152048"/>
                  </a:lnTo>
                  <a:lnTo>
                    <a:pt x="128855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68053" y="76447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2" y="997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36467" y="6276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62809" y="742961"/>
              <a:ext cx="242157" cy="158390"/>
            </a:xfrm>
            <a:custGeom>
              <a:avLst/>
              <a:gdLst/>
              <a:ahLst/>
              <a:cxnLst/>
              <a:rect l="0" t="0" r="0" b="0"/>
              <a:pathLst>
                <a:path w="242157" h="158390">
                  <a:moveTo>
                    <a:pt x="0" y="53104"/>
                  </a:moveTo>
                  <a:lnTo>
                    <a:pt x="8334" y="90582"/>
                  </a:lnTo>
                  <a:lnTo>
                    <a:pt x="15684" y="136416"/>
                  </a:lnTo>
                  <a:lnTo>
                    <a:pt x="17475" y="137891"/>
                  </a:lnTo>
                  <a:lnTo>
                    <a:pt x="19465" y="123932"/>
                  </a:lnTo>
                  <a:lnTo>
                    <a:pt x="15634" y="73783"/>
                  </a:lnTo>
                  <a:lnTo>
                    <a:pt x="25575" y="31972"/>
                  </a:lnTo>
                  <a:lnTo>
                    <a:pt x="31088" y="26148"/>
                  </a:lnTo>
                  <a:lnTo>
                    <a:pt x="38273" y="23435"/>
                  </a:lnTo>
                  <a:lnTo>
                    <a:pt x="46572" y="22796"/>
                  </a:lnTo>
                  <a:lnTo>
                    <a:pt x="62033" y="28325"/>
                  </a:lnTo>
                  <a:lnTo>
                    <a:pt x="76704" y="39752"/>
                  </a:lnTo>
                  <a:lnTo>
                    <a:pt x="91022" y="56528"/>
                  </a:lnTo>
                  <a:lnTo>
                    <a:pt x="96946" y="58896"/>
                  </a:lnTo>
                  <a:lnTo>
                    <a:pt x="102066" y="56965"/>
                  </a:lnTo>
                  <a:lnTo>
                    <a:pt x="110873" y="45461"/>
                  </a:lnTo>
                  <a:lnTo>
                    <a:pt x="135253" y="5044"/>
                  </a:lnTo>
                  <a:lnTo>
                    <a:pt x="142811" y="1177"/>
                  </a:lnTo>
                  <a:lnTo>
                    <a:pt x="160568" y="0"/>
                  </a:lnTo>
                  <a:lnTo>
                    <a:pt x="190295" y="11503"/>
                  </a:lnTo>
                  <a:lnTo>
                    <a:pt x="215741" y="35319"/>
                  </a:lnTo>
                  <a:lnTo>
                    <a:pt x="232510" y="64602"/>
                  </a:lnTo>
                  <a:lnTo>
                    <a:pt x="240886" y="124736"/>
                  </a:lnTo>
                  <a:lnTo>
                    <a:pt x="242156" y="158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02446" y="751006"/>
              <a:ext cx="176260" cy="150345"/>
            </a:xfrm>
            <a:custGeom>
              <a:avLst/>
              <a:gdLst/>
              <a:ahLst/>
              <a:cxnLst/>
              <a:rect l="0" t="0" r="0" b="0"/>
              <a:pathLst>
                <a:path w="176260" h="150345">
                  <a:moveTo>
                    <a:pt x="102560" y="24002"/>
                  </a:moveTo>
                  <a:lnTo>
                    <a:pt x="84579" y="8361"/>
                  </a:lnTo>
                  <a:lnTo>
                    <a:pt x="67663" y="283"/>
                  </a:lnTo>
                  <a:lnTo>
                    <a:pt x="59408" y="0"/>
                  </a:lnTo>
                  <a:lnTo>
                    <a:pt x="43997" y="5926"/>
                  </a:lnTo>
                  <a:lnTo>
                    <a:pt x="22167" y="22416"/>
                  </a:lnTo>
                  <a:lnTo>
                    <a:pt x="6470" y="47709"/>
                  </a:lnTo>
                  <a:lnTo>
                    <a:pt x="0" y="83019"/>
                  </a:lnTo>
                  <a:lnTo>
                    <a:pt x="3672" y="117528"/>
                  </a:lnTo>
                  <a:lnTo>
                    <a:pt x="8558" y="123787"/>
                  </a:lnTo>
                  <a:lnTo>
                    <a:pt x="15326" y="126790"/>
                  </a:lnTo>
                  <a:lnTo>
                    <a:pt x="23347" y="127622"/>
                  </a:lnTo>
                  <a:lnTo>
                    <a:pt x="41618" y="122308"/>
                  </a:lnTo>
                  <a:lnTo>
                    <a:pt x="60267" y="110977"/>
                  </a:lnTo>
                  <a:lnTo>
                    <a:pt x="76354" y="94243"/>
                  </a:lnTo>
                  <a:lnTo>
                    <a:pt x="83920" y="91887"/>
                  </a:lnTo>
                  <a:lnTo>
                    <a:pt x="91303" y="93825"/>
                  </a:lnTo>
                  <a:lnTo>
                    <a:pt x="154221" y="135179"/>
                  </a:lnTo>
                  <a:lnTo>
                    <a:pt x="176259" y="150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73462" y="53285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20" y="151117"/>
                  </a:lnTo>
                  <a:lnTo>
                    <a:pt x="8333" y="208553"/>
                  </a:lnTo>
                  <a:lnTo>
                    <a:pt x="9878" y="259495"/>
                  </a:lnTo>
                  <a:lnTo>
                    <a:pt x="15989" y="318631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24985" y="690780"/>
              <a:ext cx="145541" cy="178986"/>
            </a:xfrm>
            <a:custGeom>
              <a:avLst/>
              <a:gdLst/>
              <a:ahLst/>
              <a:cxnLst/>
              <a:rect l="0" t="0" r="0" b="0"/>
              <a:pathLst>
                <a:path w="145541" h="178986">
                  <a:moveTo>
                    <a:pt x="101161" y="0"/>
                  </a:moveTo>
                  <a:lnTo>
                    <a:pt x="52230" y="3120"/>
                  </a:lnTo>
                  <a:lnTo>
                    <a:pt x="24432" y="9575"/>
                  </a:lnTo>
                  <a:lnTo>
                    <a:pt x="4278" y="20243"/>
                  </a:lnTo>
                  <a:lnTo>
                    <a:pt x="308" y="26364"/>
                  </a:lnTo>
                  <a:lnTo>
                    <a:pt x="0" y="32784"/>
                  </a:lnTo>
                  <a:lnTo>
                    <a:pt x="2135" y="39403"/>
                  </a:lnTo>
                  <a:lnTo>
                    <a:pt x="13866" y="49878"/>
                  </a:lnTo>
                  <a:lnTo>
                    <a:pt x="73350" y="73457"/>
                  </a:lnTo>
                  <a:lnTo>
                    <a:pt x="120884" y="93279"/>
                  </a:lnTo>
                  <a:lnTo>
                    <a:pt x="136443" y="109308"/>
                  </a:lnTo>
                  <a:lnTo>
                    <a:pt x="142230" y="118495"/>
                  </a:lnTo>
                  <a:lnTo>
                    <a:pt x="145540" y="138062"/>
                  </a:lnTo>
                  <a:lnTo>
                    <a:pt x="144785" y="148194"/>
                  </a:lnTo>
                  <a:lnTo>
                    <a:pt x="140772" y="156118"/>
                  </a:lnTo>
                  <a:lnTo>
                    <a:pt x="126955" y="168041"/>
                  </a:lnTo>
                  <a:lnTo>
                    <a:pt x="105996" y="174121"/>
                  </a:lnTo>
                  <a:lnTo>
                    <a:pt x="5904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41172" y="975135"/>
              <a:ext cx="3695504" cy="199957"/>
            </a:xfrm>
            <a:custGeom>
              <a:avLst/>
              <a:gdLst/>
              <a:ahLst/>
              <a:cxnLst/>
              <a:rect l="0" t="0" r="0" b="0"/>
              <a:pathLst>
                <a:path w="3695504" h="199957">
                  <a:moveTo>
                    <a:pt x="3695503" y="63085"/>
                  </a:moveTo>
                  <a:lnTo>
                    <a:pt x="3643453" y="54752"/>
                  </a:lnTo>
                  <a:lnTo>
                    <a:pt x="3593512" y="50088"/>
                  </a:lnTo>
                  <a:lnTo>
                    <a:pt x="3539721" y="41297"/>
                  </a:lnTo>
                  <a:lnTo>
                    <a:pt x="3495246" y="34684"/>
                  </a:lnTo>
                  <a:lnTo>
                    <a:pt x="3448182" y="27846"/>
                  </a:lnTo>
                  <a:lnTo>
                    <a:pt x="3392415" y="23008"/>
                  </a:lnTo>
                  <a:lnTo>
                    <a:pt x="3331650" y="20204"/>
                  </a:lnTo>
                  <a:lnTo>
                    <a:pt x="3271467" y="12718"/>
                  </a:lnTo>
                  <a:lnTo>
                    <a:pt x="3209190" y="10892"/>
                  </a:lnTo>
                  <a:lnTo>
                    <a:pt x="3150658" y="10532"/>
                  </a:lnTo>
                  <a:lnTo>
                    <a:pt x="3101099" y="10469"/>
                  </a:lnTo>
                  <a:lnTo>
                    <a:pt x="3049370" y="10451"/>
                  </a:lnTo>
                  <a:lnTo>
                    <a:pt x="2996998" y="10445"/>
                  </a:lnTo>
                  <a:lnTo>
                    <a:pt x="2944436" y="9274"/>
                  </a:lnTo>
                  <a:lnTo>
                    <a:pt x="2891817" y="4377"/>
                  </a:lnTo>
                  <a:lnTo>
                    <a:pt x="2839182" y="8126"/>
                  </a:lnTo>
                  <a:lnTo>
                    <a:pt x="2786541" y="9756"/>
                  </a:lnTo>
                  <a:lnTo>
                    <a:pt x="2733899" y="10240"/>
                  </a:lnTo>
                  <a:lnTo>
                    <a:pt x="2681257" y="9213"/>
                  </a:lnTo>
                  <a:lnTo>
                    <a:pt x="2627445" y="3189"/>
                  </a:lnTo>
                  <a:lnTo>
                    <a:pt x="2568737" y="885"/>
                  </a:lnTo>
                  <a:lnTo>
                    <a:pt x="2512607" y="202"/>
                  </a:lnTo>
                  <a:lnTo>
                    <a:pt x="2453212" y="0"/>
                  </a:lnTo>
                  <a:lnTo>
                    <a:pt x="2396879" y="1110"/>
                  </a:lnTo>
                  <a:lnTo>
                    <a:pt x="2337424" y="7158"/>
                  </a:lnTo>
                  <a:lnTo>
                    <a:pt x="2281073" y="10639"/>
                  </a:lnTo>
                  <a:lnTo>
                    <a:pt x="2221613" y="17390"/>
                  </a:lnTo>
                  <a:lnTo>
                    <a:pt x="2165260" y="19910"/>
                  </a:lnTo>
                  <a:lnTo>
                    <a:pt x="2104630" y="20657"/>
                  </a:lnTo>
                  <a:lnTo>
                    <a:pt x="2043381" y="20878"/>
                  </a:lnTo>
                  <a:lnTo>
                    <a:pt x="1986499" y="22114"/>
                  </a:lnTo>
                  <a:lnTo>
                    <a:pt x="1925712" y="28199"/>
                  </a:lnTo>
                  <a:lnTo>
                    <a:pt x="1863247" y="30522"/>
                  </a:lnTo>
                  <a:lnTo>
                    <a:pt x="1801455" y="32380"/>
                  </a:lnTo>
                  <a:lnTo>
                    <a:pt x="1744411" y="38650"/>
                  </a:lnTo>
                  <a:lnTo>
                    <a:pt x="1683576" y="42197"/>
                  </a:lnTo>
                  <a:lnTo>
                    <a:pt x="1621097" y="48967"/>
                  </a:lnTo>
                  <a:lnTo>
                    <a:pt x="1558131" y="51493"/>
                  </a:lnTo>
                  <a:lnTo>
                    <a:pt x="1496191" y="53412"/>
                  </a:lnTo>
                  <a:lnTo>
                    <a:pt x="1439104" y="59699"/>
                  </a:lnTo>
                  <a:lnTo>
                    <a:pt x="1379425" y="62082"/>
                  </a:lnTo>
                  <a:lnTo>
                    <a:pt x="1323008" y="63958"/>
                  </a:lnTo>
                  <a:lnTo>
                    <a:pt x="1262358" y="71403"/>
                  </a:lnTo>
                  <a:lnTo>
                    <a:pt x="1201104" y="79848"/>
                  </a:lnTo>
                  <a:lnTo>
                    <a:pt x="1144220" y="84040"/>
                  </a:lnTo>
                  <a:lnTo>
                    <a:pt x="1084602" y="91001"/>
                  </a:lnTo>
                  <a:lnTo>
                    <a:pt x="1027033" y="93584"/>
                  </a:lnTo>
                  <a:lnTo>
                    <a:pt x="982494" y="94188"/>
                  </a:lnTo>
                  <a:lnTo>
                    <a:pt x="922559" y="100117"/>
                  </a:lnTo>
                  <a:lnTo>
                    <a:pt x="862167" y="109283"/>
                  </a:lnTo>
                  <a:lnTo>
                    <a:pt x="799819" y="113818"/>
                  </a:lnTo>
                  <a:lnTo>
                    <a:pt x="742481" y="120751"/>
                  </a:lnTo>
                  <a:lnTo>
                    <a:pt x="682858" y="124625"/>
                  </a:lnTo>
                  <a:lnTo>
                    <a:pt x="626328" y="131362"/>
                  </a:lnTo>
                  <a:lnTo>
                    <a:pt x="566944" y="140767"/>
                  </a:lnTo>
                  <a:lnTo>
                    <a:pt x="510484" y="145374"/>
                  </a:lnTo>
                  <a:lnTo>
                    <a:pt x="451122" y="152328"/>
                  </a:lnTo>
                  <a:lnTo>
                    <a:pt x="394668" y="161797"/>
                  </a:lnTo>
                  <a:lnTo>
                    <a:pt x="335307" y="166423"/>
                  </a:lnTo>
                  <a:lnTo>
                    <a:pt x="278855" y="173383"/>
                  </a:lnTo>
                  <a:lnTo>
                    <a:pt x="219494" y="182854"/>
                  </a:lnTo>
                  <a:lnTo>
                    <a:pt x="163041" y="187480"/>
                  </a:lnTo>
                  <a:lnTo>
                    <a:pt x="109270" y="188850"/>
                  </a:lnTo>
                  <a:lnTo>
                    <a:pt x="48273" y="196549"/>
                  </a:lnTo>
                  <a:lnTo>
                    <a:pt x="0" y="199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758954" y="1606759"/>
            <a:ext cx="1131167" cy="316132"/>
            <a:chOff x="3758954" y="1606759"/>
            <a:chExt cx="1131167" cy="316132"/>
          </a:xfrm>
        </p:grpSpPr>
        <p:sp>
          <p:nvSpPr>
            <p:cNvPr id="23" name="Freeform 22"/>
            <p:cNvSpPr/>
            <p:nvPr/>
          </p:nvSpPr>
          <p:spPr>
            <a:xfrm>
              <a:off x="3758954" y="1606759"/>
              <a:ext cx="327954" cy="314506"/>
            </a:xfrm>
            <a:custGeom>
              <a:avLst/>
              <a:gdLst/>
              <a:ahLst/>
              <a:cxnLst/>
              <a:rect l="0" t="0" r="0" b="0"/>
              <a:pathLst>
                <a:path w="327954" h="314506">
                  <a:moveTo>
                    <a:pt x="145720" y="0"/>
                  </a:moveTo>
                  <a:lnTo>
                    <a:pt x="91845" y="19128"/>
                  </a:lnTo>
                  <a:lnTo>
                    <a:pt x="62297" y="37773"/>
                  </a:lnTo>
                  <a:lnTo>
                    <a:pt x="39374" y="65005"/>
                  </a:lnTo>
                  <a:lnTo>
                    <a:pt x="6817" y="127673"/>
                  </a:lnTo>
                  <a:lnTo>
                    <a:pt x="0" y="183060"/>
                  </a:lnTo>
                  <a:lnTo>
                    <a:pt x="1407" y="214721"/>
                  </a:lnTo>
                  <a:lnTo>
                    <a:pt x="15353" y="256514"/>
                  </a:lnTo>
                  <a:lnTo>
                    <a:pt x="35474" y="284755"/>
                  </a:lnTo>
                  <a:lnTo>
                    <a:pt x="53438" y="300473"/>
                  </a:lnTo>
                  <a:lnTo>
                    <a:pt x="76240" y="309019"/>
                  </a:lnTo>
                  <a:lnTo>
                    <a:pt x="129007" y="314505"/>
                  </a:lnTo>
                  <a:lnTo>
                    <a:pt x="190139" y="304225"/>
                  </a:lnTo>
                  <a:lnTo>
                    <a:pt x="227512" y="291352"/>
                  </a:lnTo>
                  <a:lnTo>
                    <a:pt x="248753" y="278059"/>
                  </a:lnTo>
                  <a:lnTo>
                    <a:pt x="296123" y="220554"/>
                  </a:lnTo>
                  <a:lnTo>
                    <a:pt x="316366" y="187012"/>
                  </a:lnTo>
                  <a:lnTo>
                    <a:pt x="327953" y="142239"/>
                  </a:lnTo>
                  <a:lnTo>
                    <a:pt x="322574" y="87715"/>
                  </a:lnTo>
                  <a:lnTo>
                    <a:pt x="315569" y="65891"/>
                  </a:lnTo>
                  <a:lnTo>
                    <a:pt x="285359" y="25387"/>
                  </a:lnTo>
                  <a:lnTo>
                    <a:pt x="259234" y="9342"/>
                  </a:lnTo>
                  <a:lnTo>
                    <a:pt x="218089" y="2768"/>
                  </a:lnTo>
                  <a:lnTo>
                    <a:pt x="180031" y="6409"/>
                  </a:lnTo>
                  <a:lnTo>
                    <a:pt x="14572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40937" y="1859443"/>
              <a:ext cx="30291" cy="29652"/>
            </a:xfrm>
            <a:custGeom>
              <a:avLst/>
              <a:gdLst/>
              <a:ahLst/>
              <a:cxnLst/>
              <a:rect l="0" t="0" r="0" b="0"/>
              <a:pathLst>
                <a:path w="30291" h="29652">
                  <a:moveTo>
                    <a:pt x="11178" y="0"/>
                  </a:moveTo>
                  <a:lnTo>
                    <a:pt x="0" y="11179"/>
                  </a:lnTo>
                  <a:lnTo>
                    <a:pt x="216" y="15641"/>
                  </a:lnTo>
                  <a:lnTo>
                    <a:pt x="3870" y="19786"/>
                  </a:lnTo>
                  <a:lnTo>
                    <a:pt x="9816" y="23719"/>
                  </a:lnTo>
                  <a:lnTo>
                    <a:pt x="14949" y="22832"/>
                  </a:lnTo>
                  <a:lnTo>
                    <a:pt x="19541" y="18731"/>
                  </a:lnTo>
                  <a:lnTo>
                    <a:pt x="23773" y="12487"/>
                  </a:lnTo>
                  <a:lnTo>
                    <a:pt x="23084" y="9495"/>
                  </a:lnTo>
                  <a:lnTo>
                    <a:pt x="19115" y="8670"/>
                  </a:lnTo>
                  <a:lnTo>
                    <a:pt x="12960" y="9289"/>
                  </a:lnTo>
                  <a:lnTo>
                    <a:pt x="10026" y="13212"/>
                  </a:lnTo>
                  <a:lnTo>
                    <a:pt x="9886" y="26929"/>
                  </a:lnTo>
                  <a:lnTo>
                    <a:pt x="13826" y="29651"/>
                  </a:lnTo>
                  <a:lnTo>
                    <a:pt x="19963" y="29126"/>
                  </a:lnTo>
                  <a:lnTo>
                    <a:pt x="27563" y="26437"/>
                  </a:lnTo>
                  <a:lnTo>
                    <a:pt x="30290" y="22304"/>
                  </a:lnTo>
                  <a:lnTo>
                    <a:pt x="29769" y="17209"/>
                  </a:lnTo>
                  <a:lnTo>
                    <a:pt x="24120" y="76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78556" y="1606759"/>
              <a:ext cx="10472" cy="315856"/>
            </a:xfrm>
            <a:custGeom>
              <a:avLst/>
              <a:gdLst/>
              <a:ahLst/>
              <a:cxnLst/>
              <a:rect l="0" t="0" r="0" b="0"/>
              <a:pathLst>
                <a:path w="10472" h="315856">
                  <a:moveTo>
                    <a:pt x="10471" y="0"/>
                  </a:moveTo>
                  <a:lnTo>
                    <a:pt x="7352" y="57264"/>
                  </a:lnTo>
                  <a:lnTo>
                    <a:pt x="2138" y="106655"/>
                  </a:lnTo>
                  <a:lnTo>
                    <a:pt x="593" y="158334"/>
                  </a:lnTo>
                  <a:lnTo>
                    <a:pt x="135" y="210691"/>
                  </a:lnTo>
                  <a:lnTo>
                    <a:pt x="0" y="260129"/>
                  </a:lnTo>
                  <a:lnTo>
                    <a:pt x="3079" y="295054"/>
                  </a:lnTo>
                  <a:lnTo>
                    <a:pt x="1047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9441" y="1638345"/>
              <a:ext cx="179058" cy="152115"/>
            </a:xfrm>
            <a:custGeom>
              <a:avLst/>
              <a:gdLst/>
              <a:ahLst/>
              <a:cxnLst/>
              <a:rect l="0" t="0" r="0" b="0"/>
              <a:pathLst>
                <a:path w="179058" h="152115">
                  <a:moveTo>
                    <a:pt x="179057" y="115813"/>
                  </a:moveTo>
                  <a:lnTo>
                    <a:pt x="115630" y="133772"/>
                  </a:lnTo>
                  <a:lnTo>
                    <a:pt x="52693" y="152114"/>
                  </a:lnTo>
                  <a:lnTo>
                    <a:pt x="31648" y="150274"/>
                  </a:lnTo>
                  <a:lnTo>
                    <a:pt x="13717" y="142438"/>
                  </a:lnTo>
                  <a:lnTo>
                    <a:pt x="5659" y="137072"/>
                  </a:lnTo>
                  <a:lnTo>
                    <a:pt x="1458" y="128816"/>
                  </a:lnTo>
                  <a:lnTo>
                    <a:pt x="0" y="78824"/>
                  </a:lnTo>
                  <a:lnTo>
                    <a:pt x="51" y="36223"/>
                  </a:lnTo>
                  <a:lnTo>
                    <a:pt x="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15369" y="1617288"/>
              <a:ext cx="174752" cy="305603"/>
            </a:xfrm>
            <a:custGeom>
              <a:avLst/>
              <a:gdLst/>
              <a:ahLst/>
              <a:cxnLst/>
              <a:rect l="0" t="0" r="0" b="0"/>
              <a:pathLst>
                <a:path w="174752" h="305603">
                  <a:moveTo>
                    <a:pt x="105285" y="0"/>
                  </a:moveTo>
                  <a:lnTo>
                    <a:pt x="62623" y="48901"/>
                  </a:lnTo>
                  <a:lnTo>
                    <a:pt x="40576" y="99606"/>
                  </a:lnTo>
                  <a:lnTo>
                    <a:pt x="33361" y="161918"/>
                  </a:lnTo>
                  <a:lnTo>
                    <a:pt x="31936" y="223620"/>
                  </a:lnTo>
                  <a:lnTo>
                    <a:pt x="34081" y="253804"/>
                  </a:lnTo>
                  <a:lnTo>
                    <a:pt x="42833" y="275019"/>
                  </a:lnTo>
                  <a:lnTo>
                    <a:pt x="60914" y="300116"/>
                  </a:lnTo>
                  <a:lnTo>
                    <a:pt x="69855" y="304192"/>
                  </a:lnTo>
                  <a:lnTo>
                    <a:pt x="92268" y="305602"/>
                  </a:lnTo>
                  <a:lnTo>
                    <a:pt x="111587" y="299210"/>
                  </a:lnTo>
                  <a:lnTo>
                    <a:pt x="127973" y="287400"/>
                  </a:lnTo>
                  <a:lnTo>
                    <a:pt x="164699" y="241181"/>
                  </a:lnTo>
                  <a:lnTo>
                    <a:pt x="172635" y="217546"/>
                  </a:lnTo>
                  <a:lnTo>
                    <a:pt x="174751" y="204692"/>
                  </a:lnTo>
                  <a:lnTo>
                    <a:pt x="170864" y="184171"/>
                  </a:lnTo>
                  <a:lnTo>
                    <a:pt x="155521" y="159464"/>
                  </a:lnTo>
                  <a:lnTo>
                    <a:pt x="149304" y="151933"/>
                  </a:lnTo>
                  <a:lnTo>
                    <a:pt x="139311" y="148082"/>
                  </a:lnTo>
                  <a:lnTo>
                    <a:pt x="99639" y="148251"/>
                  </a:lnTo>
                  <a:lnTo>
                    <a:pt x="64617" y="156880"/>
                  </a:lnTo>
                  <a:lnTo>
                    <a:pt x="24462" y="18016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32598" y="1575174"/>
            <a:ext cx="2363748" cy="410612"/>
            <a:chOff x="5432598" y="1575174"/>
            <a:chExt cx="2363748" cy="410612"/>
          </a:xfrm>
        </p:grpSpPr>
        <p:sp>
          <p:nvSpPr>
            <p:cNvPr id="29" name="Freeform 28"/>
            <p:cNvSpPr/>
            <p:nvPr/>
          </p:nvSpPr>
          <p:spPr>
            <a:xfrm>
              <a:off x="5432598" y="1674672"/>
              <a:ext cx="251394" cy="222496"/>
            </a:xfrm>
            <a:custGeom>
              <a:avLst/>
              <a:gdLst/>
              <a:ahLst/>
              <a:cxnLst/>
              <a:rect l="0" t="0" r="0" b="0"/>
              <a:pathLst>
                <a:path w="251394" h="222496">
                  <a:moveTo>
                    <a:pt x="156636" y="90015"/>
                  </a:moveTo>
                  <a:lnTo>
                    <a:pt x="137508" y="27757"/>
                  </a:lnTo>
                  <a:lnTo>
                    <a:pt x="126298" y="11262"/>
                  </a:lnTo>
                  <a:lnTo>
                    <a:pt x="117693" y="5927"/>
                  </a:lnTo>
                  <a:lnTo>
                    <a:pt x="95654" y="0"/>
                  </a:lnTo>
                  <a:lnTo>
                    <a:pt x="73381" y="3605"/>
                  </a:lnTo>
                  <a:lnTo>
                    <a:pt x="44231" y="18788"/>
                  </a:lnTo>
                  <a:lnTo>
                    <a:pt x="20776" y="41225"/>
                  </a:lnTo>
                  <a:lnTo>
                    <a:pt x="13420" y="50469"/>
                  </a:lnTo>
                  <a:lnTo>
                    <a:pt x="5247" y="73219"/>
                  </a:lnTo>
                  <a:lnTo>
                    <a:pt x="0" y="125951"/>
                  </a:lnTo>
                  <a:lnTo>
                    <a:pt x="4680" y="161884"/>
                  </a:lnTo>
                  <a:lnTo>
                    <a:pt x="19065" y="189168"/>
                  </a:lnTo>
                  <a:lnTo>
                    <a:pt x="38145" y="212070"/>
                  </a:lnTo>
                  <a:lnTo>
                    <a:pt x="57960" y="220301"/>
                  </a:lnTo>
                  <a:lnTo>
                    <a:pt x="69795" y="222495"/>
                  </a:lnTo>
                  <a:lnTo>
                    <a:pt x="89184" y="218695"/>
                  </a:lnTo>
                  <a:lnTo>
                    <a:pt x="113254" y="203401"/>
                  </a:lnTo>
                  <a:lnTo>
                    <a:pt x="126827" y="189542"/>
                  </a:lnTo>
                  <a:lnTo>
                    <a:pt x="148927" y="141899"/>
                  </a:lnTo>
                  <a:lnTo>
                    <a:pt x="155114" y="101347"/>
                  </a:lnTo>
                  <a:lnTo>
                    <a:pt x="162575" y="125572"/>
                  </a:lnTo>
                  <a:lnTo>
                    <a:pt x="193683" y="173596"/>
                  </a:lnTo>
                  <a:lnTo>
                    <a:pt x="251393" y="216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37067" y="1721190"/>
              <a:ext cx="146966" cy="148783"/>
            </a:xfrm>
            <a:custGeom>
              <a:avLst/>
              <a:gdLst/>
              <a:ahLst/>
              <a:cxnLst/>
              <a:rect l="0" t="0" r="0" b="0"/>
              <a:pathLst>
                <a:path w="146966" h="148783">
                  <a:moveTo>
                    <a:pt x="10094" y="64554"/>
                  </a:moveTo>
                  <a:lnTo>
                    <a:pt x="542" y="127028"/>
                  </a:lnTo>
                  <a:lnTo>
                    <a:pt x="0" y="118836"/>
                  </a:lnTo>
                  <a:lnTo>
                    <a:pt x="11076" y="62459"/>
                  </a:lnTo>
                  <a:lnTo>
                    <a:pt x="18720" y="37886"/>
                  </a:lnTo>
                  <a:lnTo>
                    <a:pt x="29916" y="19166"/>
                  </a:lnTo>
                  <a:lnTo>
                    <a:pt x="45810" y="6167"/>
                  </a:lnTo>
                  <a:lnTo>
                    <a:pt x="54962" y="1063"/>
                  </a:lnTo>
                  <a:lnTo>
                    <a:pt x="64573" y="0"/>
                  </a:lnTo>
                  <a:lnTo>
                    <a:pt x="84610" y="5057"/>
                  </a:lnTo>
                  <a:lnTo>
                    <a:pt x="110032" y="21059"/>
                  </a:lnTo>
                  <a:lnTo>
                    <a:pt x="121972" y="37034"/>
                  </a:lnTo>
                  <a:lnTo>
                    <a:pt x="130007" y="57002"/>
                  </a:lnTo>
                  <a:lnTo>
                    <a:pt x="138286" y="107949"/>
                  </a:lnTo>
                  <a:lnTo>
                    <a:pt x="146965" y="148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48581" y="1594129"/>
              <a:ext cx="156550" cy="297291"/>
            </a:xfrm>
            <a:custGeom>
              <a:avLst/>
              <a:gdLst/>
              <a:ahLst/>
              <a:cxnLst/>
              <a:rect l="0" t="0" r="0" b="0"/>
              <a:pathLst>
                <a:path w="156550" h="297291">
                  <a:moveTo>
                    <a:pt x="93378" y="181086"/>
                  </a:moveTo>
                  <a:lnTo>
                    <a:pt x="87789" y="164319"/>
                  </a:lnTo>
                  <a:lnTo>
                    <a:pt x="75686" y="152967"/>
                  </a:lnTo>
                  <a:lnTo>
                    <a:pt x="67546" y="148302"/>
                  </a:lnTo>
                  <a:lnTo>
                    <a:pt x="49142" y="146238"/>
                  </a:lnTo>
                  <a:lnTo>
                    <a:pt x="39321" y="147326"/>
                  </a:lnTo>
                  <a:lnTo>
                    <a:pt x="22170" y="157893"/>
                  </a:lnTo>
                  <a:lnTo>
                    <a:pt x="14320" y="165624"/>
                  </a:lnTo>
                  <a:lnTo>
                    <a:pt x="5599" y="186692"/>
                  </a:lnTo>
                  <a:lnTo>
                    <a:pt x="0" y="238345"/>
                  </a:lnTo>
                  <a:lnTo>
                    <a:pt x="4620" y="274091"/>
                  </a:lnTo>
                  <a:lnTo>
                    <a:pt x="9639" y="282864"/>
                  </a:lnTo>
                  <a:lnTo>
                    <a:pt x="24576" y="295731"/>
                  </a:lnTo>
                  <a:lnTo>
                    <a:pt x="33472" y="297290"/>
                  </a:lnTo>
                  <a:lnTo>
                    <a:pt x="52715" y="292784"/>
                  </a:lnTo>
                  <a:lnTo>
                    <a:pt x="77691" y="277093"/>
                  </a:lnTo>
                  <a:lnTo>
                    <a:pt x="89526" y="261190"/>
                  </a:lnTo>
                  <a:lnTo>
                    <a:pt x="106655" y="216796"/>
                  </a:lnTo>
                  <a:lnTo>
                    <a:pt x="112899" y="155732"/>
                  </a:lnTo>
                  <a:lnTo>
                    <a:pt x="114132" y="97396"/>
                  </a:lnTo>
                  <a:lnTo>
                    <a:pt x="114376" y="40813"/>
                  </a:lnTo>
                  <a:lnTo>
                    <a:pt x="108829" y="4213"/>
                  </a:lnTo>
                  <a:lnTo>
                    <a:pt x="106018" y="0"/>
                  </a:lnTo>
                  <a:lnTo>
                    <a:pt x="102975" y="700"/>
                  </a:lnTo>
                  <a:lnTo>
                    <a:pt x="99776" y="4677"/>
                  </a:lnTo>
                  <a:lnTo>
                    <a:pt x="95274" y="32631"/>
                  </a:lnTo>
                  <a:lnTo>
                    <a:pt x="94923" y="83998"/>
                  </a:lnTo>
                  <a:lnTo>
                    <a:pt x="104905" y="139205"/>
                  </a:lnTo>
                  <a:lnTo>
                    <a:pt x="118142" y="195170"/>
                  </a:lnTo>
                  <a:lnTo>
                    <a:pt x="138638" y="253867"/>
                  </a:lnTo>
                  <a:lnTo>
                    <a:pt x="156549" y="286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66876" y="1623697"/>
              <a:ext cx="263652" cy="262980"/>
            </a:xfrm>
            <a:custGeom>
              <a:avLst/>
              <a:gdLst/>
              <a:ahLst/>
              <a:cxnLst/>
              <a:rect l="0" t="0" r="0" b="0"/>
              <a:pathLst>
                <a:path w="263652" h="262980">
                  <a:moveTo>
                    <a:pt x="122565" y="14648"/>
                  </a:moveTo>
                  <a:lnTo>
                    <a:pt x="100208" y="14648"/>
                  </a:lnTo>
                  <a:lnTo>
                    <a:pt x="69538" y="25826"/>
                  </a:lnTo>
                  <a:lnTo>
                    <a:pt x="43812" y="43956"/>
                  </a:lnTo>
                  <a:lnTo>
                    <a:pt x="8970" y="99600"/>
                  </a:lnTo>
                  <a:lnTo>
                    <a:pt x="0" y="136265"/>
                  </a:lnTo>
                  <a:lnTo>
                    <a:pt x="2931" y="171175"/>
                  </a:lnTo>
                  <a:lnTo>
                    <a:pt x="15572" y="213243"/>
                  </a:lnTo>
                  <a:lnTo>
                    <a:pt x="26659" y="230034"/>
                  </a:lnTo>
                  <a:lnTo>
                    <a:pt x="57234" y="252641"/>
                  </a:lnTo>
                  <a:lnTo>
                    <a:pt x="95929" y="262979"/>
                  </a:lnTo>
                  <a:lnTo>
                    <a:pt x="142619" y="260453"/>
                  </a:lnTo>
                  <a:lnTo>
                    <a:pt x="182319" y="246706"/>
                  </a:lnTo>
                  <a:lnTo>
                    <a:pt x="210720" y="227815"/>
                  </a:lnTo>
                  <a:lnTo>
                    <a:pt x="233953" y="201811"/>
                  </a:lnTo>
                  <a:lnTo>
                    <a:pt x="258391" y="142876"/>
                  </a:lnTo>
                  <a:lnTo>
                    <a:pt x="263651" y="119601"/>
                  </a:lnTo>
                  <a:lnTo>
                    <a:pt x="257495" y="69651"/>
                  </a:lnTo>
                  <a:lnTo>
                    <a:pt x="254633" y="58336"/>
                  </a:lnTo>
                  <a:lnTo>
                    <a:pt x="242092" y="39524"/>
                  </a:lnTo>
                  <a:lnTo>
                    <a:pt x="224821" y="24534"/>
                  </a:lnTo>
                  <a:lnTo>
                    <a:pt x="182018" y="5379"/>
                  </a:lnTo>
                  <a:lnTo>
                    <a:pt x="157178" y="0"/>
                  </a:lnTo>
                  <a:lnTo>
                    <a:pt x="112634" y="6079"/>
                  </a:lnTo>
                  <a:lnTo>
                    <a:pt x="80451" y="14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31596" y="184891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16006" y="1638345"/>
              <a:ext cx="20919" cy="347441"/>
            </a:xfrm>
            <a:custGeom>
              <a:avLst/>
              <a:gdLst/>
              <a:ahLst/>
              <a:cxnLst/>
              <a:rect l="0" t="0" r="0" b="0"/>
              <a:pathLst>
                <a:path w="20919" h="347441">
                  <a:moveTo>
                    <a:pt x="20918" y="0"/>
                  </a:moveTo>
                  <a:lnTo>
                    <a:pt x="12584" y="37478"/>
                  </a:lnTo>
                  <a:lnTo>
                    <a:pt x="5233" y="94490"/>
                  </a:lnTo>
                  <a:lnTo>
                    <a:pt x="1452" y="144850"/>
                  </a:lnTo>
                  <a:lnTo>
                    <a:pt x="332" y="196817"/>
                  </a:lnTo>
                  <a:lnTo>
                    <a:pt x="0" y="249259"/>
                  </a:lnTo>
                  <a:lnTo>
                    <a:pt x="5491" y="301842"/>
                  </a:lnTo>
                  <a:lnTo>
                    <a:pt x="1038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26242" y="1596231"/>
              <a:ext cx="210683" cy="214134"/>
            </a:xfrm>
            <a:custGeom>
              <a:avLst/>
              <a:gdLst/>
              <a:ahLst/>
              <a:cxnLst/>
              <a:rect l="0" t="0" r="0" b="0"/>
              <a:pathLst>
                <a:path w="210683" h="214134">
                  <a:moveTo>
                    <a:pt x="210682" y="178984"/>
                  </a:moveTo>
                  <a:lnTo>
                    <a:pt x="156538" y="182104"/>
                  </a:lnTo>
                  <a:lnTo>
                    <a:pt x="101591" y="193638"/>
                  </a:lnTo>
                  <a:lnTo>
                    <a:pt x="43111" y="210651"/>
                  </a:lnTo>
                  <a:lnTo>
                    <a:pt x="32288" y="214133"/>
                  </a:lnTo>
                  <a:lnTo>
                    <a:pt x="22732" y="214115"/>
                  </a:lnTo>
                  <a:lnTo>
                    <a:pt x="5876" y="207856"/>
                  </a:lnTo>
                  <a:lnTo>
                    <a:pt x="1615" y="199402"/>
                  </a:lnTo>
                  <a:lnTo>
                    <a:pt x="0" y="174411"/>
                  </a:lnTo>
                  <a:lnTo>
                    <a:pt x="7325" y="119112"/>
                  </a:lnTo>
                  <a:lnTo>
                    <a:pt x="13104" y="66249"/>
                  </a:lnTo>
                  <a:lnTo>
                    <a:pt x="18780" y="32497"/>
                  </a:lnTo>
                  <a:lnTo>
                    <a:pt x="211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44798" y="1575174"/>
              <a:ext cx="155448" cy="342487"/>
            </a:xfrm>
            <a:custGeom>
              <a:avLst/>
              <a:gdLst/>
              <a:ahLst/>
              <a:cxnLst/>
              <a:rect l="0" t="0" r="0" b="0"/>
              <a:pathLst>
                <a:path w="155448" h="342487">
                  <a:moveTo>
                    <a:pt x="102696" y="0"/>
                  </a:moveTo>
                  <a:lnTo>
                    <a:pt x="87055" y="17981"/>
                  </a:lnTo>
                  <a:lnTo>
                    <a:pt x="62262" y="69742"/>
                  </a:lnTo>
                  <a:lnTo>
                    <a:pt x="36824" y="122267"/>
                  </a:lnTo>
                  <a:lnTo>
                    <a:pt x="15527" y="184037"/>
                  </a:lnTo>
                  <a:lnTo>
                    <a:pt x="2202" y="238950"/>
                  </a:lnTo>
                  <a:lnTo>
                    <a:pt x="0" y="279680"/>
                  </a:lnTo>
                  <a:lnTo>
                    <a:pt x="3630" y="303287"/>
                  </a:lnTo>
                  <a:lnTo>
                    <a:pt x="12263" y="322357"/>
                  </a:lnTo>
                  <a:lnTo>
                    <a:pt x="17840" y="330718"/>
                  </a:lnTo>
                  <a:lnTo>
                    <a:pt x="27409" y="336292"/>
                  </a:lnTo>
                  <a:lnTo>
                    <a:pt x="53637" y="342486"/>
                  </a:lnTo>
                  <a:lnTo>
                    <a:pt x="78551" y="338999"/>
                  </a:lnTo>
                  <a:lnTo>
                    <a:pt x="132705" y="317300"/>
                  </a:lnTo>
                  <a:lnTo>
                    <a:pt x="149567" y="301289"/>
                  </a:lnTo>
                  <a:lnTo>
                    <a:pt x="153831" y="292106"/>
                  </a:lnTo>
                  <a:lnTo>
                    <a:pt x="155447" y="272545"/>
                  </a:lnTo>
                  <a:lnTo>
                    <a:pt x="144192" y="241801"/>
                  </a:lnTo>
                  <a:lnTo>
                    <a:pt x="129327" y="227180"/>
                  </a:lnTo>
                  <a:lnTo>
                    <a:pt x="120450" y="221643"/>
                  </a:lnTo>
                  <a:lnTo>
                    <a:pt x="98108" y="218611"/>
                  </a:lnTo>
                  <a:lnTo>
                    <a:pt x="5005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25563" y="1596231"/>
              <a:ext cx="270783" cy="356963"/>
            </a:xfrm>
            <a:custGeom>
              <a:avLst/>
              <a:gdLst/>
              <a:ahLst/>
              <a:cxnLst/>
              <a:rect l="0" t="0" r="0" b="0"/>
              <a:pathLst>
                <a:path w="270783" h="356963">
                  <a:moveTo>
                    <a:pt x="179900" y="0"/>
                  </a:moveTo>
                  <a:lnTo>
                    <a:pt x="142422" y="8333"/>
                  </a:lnTo>
                  <a:lnTo>
                    <a:pt x="85753" y="16305"/>
                  </a:lnTo>
                  <a:lnTo>
                    <a:pt x="26992" y="11520"/>
                  </a:lnTo>
                  <a:lnTo>
                    <a:pt x="17130" y="14699"/>
                  </a:lnTo>
                  <a:lnTo>
                    <a:pt x="9386" y="20328"/>
                  </a:lnTo>
                  <a:lnTo>
                    <a:pt x="3053" y="27590"/>
                  </a:lnTo>
                  <a:lnTo>
                    <a:pt x="0" y="35941"/>
                  </a:lnTo>
                  <a:lnTo>
                    <a:pt x="1294" y="66801"/>
                  </a:lnTo>
                  <a:lnTo>
                    <a:pt x="9092" y="125326"/>
                  </a:lnTo>
                  <a:lnTo>
                    <a:pt x="9876" y="139702"/>
                  </a:lnTo>
                  <a:lnTo>
                    <a:pt x="13908" y="146947"/>
                  </a:lnTo>
                  <a:lnTo>
                    <a:pt x="20105" y="149437"/>
                  </a:lnTo>
                  <a:lnTo>
                    <a:pt x="78494" y="139245"/>
                  </a:lnTo>
                  <a:lnTo>
                    <a:pt x="104414" y="140265"/>
                  </a:lnTo>
                  <a:lnTo>
                    <a:pt x="167519" y="160728"/>
                  </a:lnTo>
                  <a:lnTo>
                    <a:pt x="186485" y="174380"/>
                  </a:lnTo>
                  <a:lnTo>
                    <a:pt x="237409" y="223814"/>
                  </a:lnTo>
                  <a:lnTo>
                    <a:pt x="265939" y="268032"/>
                  </a:lnTo>
                  <a:lnTo>
                    <a:pt x="270782" y="291481"/>
                  </a:lnTo>
                  <a:lnTo>
                    <a:pt x="266695" y="314381"/>
                  </a:lnTo>
                  <a:lnTo>
                    <a:pt x="262329" y="325400"/>
                  </a:lnTo>
                  <a:lnTo>
                    <a:pt x="248120" y="340764"/>
                  </a:lnTo>
                  <a:lnTo>
                    <a:pt x="239418" y="346499"/>
                  </a:lnTo>
                  <a:lnTo>
                    <a:pt x="199224" y="354570"/>
                  </a:lnTo>
                  <a:lnTo>
                    <a:pt x="150270" y="356962"/>
                  </a:lnTo>
                  <a:lnTo>
                    <a:pt x="90902" y="350534"/>
                  </a:lnTo>
                  <a:lnTo>
                    <a:pt x="4302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65272" y="2227941"/>
            <a:ext cx="1405125" cy="1406741"/>
            <a:chOff x="3865272" y="2227941"/>
            <a:chExt cx="1405125" cy="1406741"/>
          </a:xfrm>
        </p:grpSpPr>
        <p:sp>
          <p:nvSpPr>
            <p:cNvPr id="39" name="Freeform 38"/>
            <p:cNvSpPr/>
            <p:nvPr/>
          </p:nvSpPr>
          <p:spPr>
            <a:xfrm>
              <a:off x="4385580" y="2227941"/>
              <a:ext cx="329790" cy="828307"/>
            </a:xfrm>
            <a:custGeom>
              <a:avLst/>
              <a:gdLst/>
              <a:ahLst/>
              <a:cxnLst/>
              <a:rect l="0" t="0" r="0" b="0"/>
              <a:pathLst>
                <a:path w="329790" h="828307">
                  <a:moveTo>
                    <a:pt x="171861" y="0"/>
                  </a:moveTo>
                  <a:lnTo>
                    <a:pt x="171861" y="48930"/>
                  </a:lnTo>
                  <a:lnTo>
                    <a:pt x="177450" y="108061"/>
                  </a:lnTo>
                  <a:lnTo>
                    <a:pt x="181414" y="165971"/>
                  </a:lnTo>
                  <a:lnTo>
                    <a:pt x="182101" y="215423"/>
                  </a:lnTo>
                  <a:lnTo>
                    <a:pt x="183474" y="267120"/>
                  </a:lnTo>
                  <a:lnTo>
                    <a:pt x="188430" y="317142"/>
                  </a:lnTo>
                  <a:lnTo>
                    <a:pt x="183930" y="376031"/>
                  </a:lnTo>
                  <a:lnTo>
                    <a:pt x="185966" y="433900"/>
                  </a:lnTo>
                  <a:lnTo>
                    <a:pt x="190858" y="492381"/>
                  </a:lnTo>
                  <a:lnTo>
                    <a:pt x="192308" y="546753"/>
                  </a:lnTo>
                  <a:lnTo>
                    <a:pt x="192738" y="603028"/>
                  </a:lnTo>
                  <a:lnTo>
                    <a:pt x="189745" y="661036"/>
                  </a:lnTo>
                  <a:lnTo>
                    <a:pt x="184569" y="712149"/>
                  </a:lnTo>
                  <a:lnTo>
                    <a:pt x="188409" y="771341"/>
                  </a:lnTo>
                  <a:lnTo>
                    <a:pt x="191582" y="813982"/>
                  </a:lnTo>
                  <a:lnTo>
                    <a:pt x="188518" y="822245"/>
                  </a:lnTo>
                  <a:lnTo>
                    <a:pt x="182966" y="826583"/>
                  </a:lnTo>
                  <a:lnTo>
                    <a:pt x="175755" y="828306"/>
                  </a:lnTo>
                  <a:lnTo>
                    <a:pt x="169778" y="825945"/>
                  </a:lnTo>
                  <a:lnTo>
                    <a:pt x="135813" y="783740"/>
                  </a:lnTo>
                  <a:lnTo>
                    <a:pt x="108502" y="732017"/>
                  </a:lnTo>
                  <a:lnTo>
                    <a:pt x="74988" y="671411"/>
                  </a:lnTo>
                  <a:lnTo>
                    <a:pt x="43970" y="608602"/>
                  </a:lnTo>
                  <a:lnTo>
                    <a:pt x="6389" y="546031"/>
                  </a:lnTo>
                  <a:lnTo>
                    <a:pt x="52" y="532799"/>
                  </a:lnTo>
                  <a:lnTo>
                    <a:pt x="0" y="534184"/>
                  </a:lnTo>
                  <a:lnTo>
                    <a:pt x="4231" y="545081"/>
                  </a:lnTo>
                  <a:lnTo>
                    <a:pt x="32515" y="596255"/>
                  </a:lnTo>
                  <a:lnTo>
                    <a:pt x="52526" y="648710"/>
                  </a:lnTo>
                  <a:lnTo>
                    <a:pt x="84585" y="704875"/>
                  </a:lnTo>
                  <a:lnTo>
                    <a:pt x="126278" y="762944"/>
                  </a:lnTo>
                  <a:lnTo>
                    <a:pt x="147307" y="791087"/>
                  </a:lnTo>
                  <a:lnTo>
                    <a:pt x="156662" y="796453"/>
                  </a:lnTo>
                  <a:lnTo>
                    <a:pt x="179534" y="799295"/>
                  </a:lnTo>
                  <a:lnTo>
                    <a:pt x="199058" y="793540"/>
                  </a:lnTo>
                  <a:lnTo>
                    <a:pt x="207540" y="788729"/>
                  </a:lnTo>
                  <a:lnTo>
                    <a:pt x="220084" y="774026"/>
                  </a:lnTo>
                  <a:lnTo>
                    <a:pt x="263466" y="714177"/>
                  </a:lnTo>
                  <a:lnTo>
                    <a:pt x="295131" y="671397"/>
                  </a:lnTo>
                  <a:lnTo>
                    <a:pt x="305027" y="654028"/>
                  </a:lnTo>
                  <a:lnTo>
                    <a:pt x="329789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65272" y="3291319"/>
              <a:ext cx="310354" cy="308013"/>
            </a:xfrm>
            <a:custGeom>
              <a:avLst/>
              <a:gdLst/>
              <a:ahLst/>
              <a:cxnLst/>
              <a:rect l="0" t="0" r="0" b="0"/>
              <a:pathLst>
                <a:path w="310354" h="308013">
                  <a:moveTo>
                    <a:pt x="176273" y="0"/>
                  </a:moveTo>
                  <a:lnTo>
                    <a:pt x="133581" y="3120"/>
                  </a:lnTo>
                  <a:lnTo>
                    <a:pt x="102402" y="14573"/>
                  </a:lnTo>
                  <a:lnTo>
                    <a:pt x="66015" y="39404"/>
                  </a:lnTo>
                  <a:lnTo>
                    <a:pt x="22035" y="95443"/>
                  </a:lnTo>
                  <a:lnTo>
                    <a:pt x="6440" y="132135"/>
                  </a:lnTo>
                  <a:lnTo>
                    <a:pt x="0" y="178231"/>
                  </a:lnTo>
                  <a:lnTo>
                    <a:pt x="6230" y="229399"/>
                  </a:lnTo>
                  <a:lnTo>
                    <a:pt x="16575" y="261382"/>
                  </a:lnTo>
                  <a:lnTo>
                    <a:pt x="27698" y="278387"/>
                  </a:lnTo>
                  <a:lnTo>
                    <a:pt x="43559" y="290624"/>
                  </a:lnTo>
                  <a:lnTo>
                    <a:pt x="82338" y="308012"/>
                  </a:lnTo>
                  <a:lnTo>
                    <a:pt x="124524" y="307942"/>
                  </a:lnTo>
                  <a:lnTo>
                    <a:pt x="174370" y="296268"/>
                  </a:lnTo>
                  <a:lnTo>
                    <a:pt x="234254" y="265992"/>
                  </a:lnTo>
                  <a:lnTo>
                    <a:pt x="263903" y="245449"/>
                  </a:lnTo>
                  <a:lnTo>
                    <a:pt x="287505" y="213365"/>
                  </a:lnTo>
                  <a:lnTo>
                    <a:pt x="303727" y="179813"/>
                  </a:lnTo>
                  <a:lnTo>
                    <a:pt x="310353" y="142055"/>
                  </a:lnTo>
                  <a:lnTo>
                    <a:pt x="304187" y="95781"/>
                  </a:lnTo>
                  <a:lnTo>
                    <a:pt x="293852" y="64645"/>
                  </a:lnTo>
                  <a:lnTo>
                    <a:pt x="282732" y="47838"/>
                  </a:lnTo>
                  <a:lnTo>
                    <a:pt x="266872" y="35689"/>
                  </a:lnTo>
                  <a:lnTo>
                    <a:pt x="248125" y="27560"/>
                  </a:lnTo>
                  <a:lnTo>
                    <a:pt x="20785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94229" y="35124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10212" y="3322904"/>
              <a:ext cx="10401" cy="305328"/>
            </a:xfrm>
            <a:custGeom>
              <a:avLst/>
              <a:gdLst/>
              <a:ahLst/>
              <a:cxnLst/>
              <a:rect l="0" t="0" r="0" b="0"/>
              <a:pathLst>
                <a:path w="10401" h="305328">
                  <a:moveTo>
                    <a:pt x="10400" y="0"/>
                  </a:moveTo>
                  <a:lnTo>
                    <a:pt x="2067" y="54145"/>
                  </a:lnTo>
                  <a:lnTo>
                    <a:pt x="306" y="114681"/>
                  </a:lnTo>
                  <a:lnTo>
                    <a:pt x="0" y="165651"/>
                  </a:lnTo>
                  <a:lnTo>
                    <a:pt x="1067" y="226870"/>
                  </a:lnTo>
                  <a:lnTo>
                    <a:pt x="8210" y="277784"/>
                  </a:lnTo>
                  <a:lnTo>
                    <a:pt x="1040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44656" y="3354490"/>
              <a:ext cx="165429" cy="145336"/>
            </a:xfrm>
            <a:custGeom>
              <a:avLst/>
              <a:gdLst/>
              <a:ahLst/>
              <a:cxnLst/>
              <a:rect l="0" t="0" r="0" b="0"/>
              <a:pathLst>
                <a:path w="165429" h="145336">
                  <a:moveTo>
                    <a:pt x="165428" y="105285"/>
                  </a:moveTo>
                  <a:lnTo>
                    <a:pt x="104317" y="123243"/>
                  </a:lnTo>
                  <a:lnTo>
                    <a:pt x="49885" y="140434"/>
                  </a:lnTo>
                  <a:lnTo>
                    <a:pt x="12520" y="145335"/>
                  </a:lnTo>
                  <a:lnTo>
                    <a:pt x="4997" y="141344"/>
                  </a:lnTo>
                  <a:lnTo>
                    <a:pt x="1152" y="134004"/>
                  </a:lnTo>
                  <a:lnTo>
                    <a:pt x="0" y="114540"/>
                  </a:lnTo>
                  <a:lnTo>
                    <a:pt x="15093" y="52531"/>
                  </a:lnTo>
                  <a:lnTo>
                    <a:pt x="28670" y="16746"/>
                  </a:lnTo>
                  <a:lnTo>
                    <a:pt x="390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07753" y="3280790"/>
              <a:ext cx="182515" cy="350203"/>
            </a:xfrm>
            <a:custGeom>
              <a:avLst/>
              <a:gdLst/>
              <a:ahLst/>
              <a:cxnLst/>
              <a:rect l="0" t="0" r="0" b="0"/>
              <a:pathLst>
                <a:path w="182515" h="350203">
                  <a:moveTo>
                    <a:pt x="123429" y="0"/>
                  </a:moveTo>
                  <a:lnTo>
                    <a:pt x="69315" y="50996"/>
                  </a:lnTo>
                  <a:lnTo>
                    <a:pt x="51415" y="67119"/>
                  </a:lnTo>
                  <a:lnTo>
                    <a:pt x="20720" y="121923"/>
                  </a:lnTo>
                  <a:lnTo>
                    <a:pt x="2969" y="175989"/>
                  </a:lnTo>
                  <a:lnTo>
                    <a:pt x="0" y="218911"/>
                  </a:lnTo>
                  <a:lnTo>
                    <a:pt x="8885" y="282105"/>
                  </a:lnTo>
                  <a:lnTo>
                    <a:pt x="16369" y="309044"/>
                  </a:lnTo>
                  <a:lnTo>
                    <a:pt x="27494" y="328816"/>
                  </a:lnTo>
                  <a:lnTo>
                    <a:pt x="43356" y="342283"/>
                  </a:lnTo>
                  <a:lnTo>
                    <a:pt x="52500" y="347512"/>
                  </a:lnTo>
                  <a:lnTo>
                    <a:pt x="75138" y="350202"/>
                  </a:lnTo>
                  <a:lnTo>
                    <a:pt x="99627" y="346328"/>
                  </a:lnTo>
                  <a:lnTo>
                    <a:pt x="122209" y="336808"/>
                  </a:lnTo>
                  <a:lnTo>
                    <a:pt x="171839" y="288926"/>
                  </a:lnTo>
                  <a:lnTo>
                    <a:pt x="180040" y="268012"/>
                  </a:lnTo>
                  <a:lnTo>
                    <a:pt x="182514" y="244289"/>
                  </a:lnTo>
                  <a:lnTo>
                    <a:pt x="179715" y="222047"/>
                  </a:lnTo>
                  <a:lnTo>
                    <a:pt x="168332" y="203582"/>
                  </a:lnTo>
                  <a:lnTo>
                    <a:pt x="160384" y="195383"/>
                  </a:lnTo>
                  <a:lnTo>
                    <a:pt x="139074" y="186273"/>
                  </a:lnTo>
                  <a:lnTo>
                    <a:pt x="126840" y="183844"/>
                  </a:lnTo>
                  <a:lnTo>
                    <a:pt x="116344" y="184564"/>
                  </a:lnTo>
                  <a:lnTo>
                    <a:pt x="98443" y="191603"/>
                  </a:lnTo>
                  <a:lnTo>
                    <a:pt x="75212" y="208720"/>
                  </a:lnTo>
                  <a:lnTo>
                    <a:pt x="42441" y="244469"/>
                  </a:lnTo>
                  <a:lnTo>
                    <a:pt x="28673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91974" y="3354490"/>
              <a:ext cx="278423" cy="280192"/>
            </a:xfrm>
            <a:custGeom>
              <a:avLst/>
              <a:gdLst/>
              <a:ahLst/>
              <a:cxnLst/>
              <a:rect l="0" t="0" r="0" b="0"/>
              <a:pathLst>
                <a:path w="278423" h="280192">
                  <a:moveTo>
                    <a:pt x="123478" y="0"/>
                  </a:moveTo>
                  <a:lnTo>
                    <a:pt x="69603" y="37087"/>
                  </a:lnTo>
                  <a:lnTo>
                    <a:pt x="17131" y="88004"/>
                  </a:lnTo>
                  <a:lnTo>
                    <a:pt x="6803" y="106963"/>
                  </a:lnTo>
                  <a:lnTo>
                    <a:pt x="0" y="148546"/>
                  </a:lnTo>
                  <a:lnTo>
                    <a:pt x="6107" y="198188"/>
                  </a:lnTo>
                  <a:lnTo>
                    <a:pt x="12041" y="220275"/>
                  </a:lnTo>
                  <a:lnTo>
                    <a:pt x="24817" y="238670"/>
                  </a:lnTo>
                  <a:lnTo>
                    <a:pt x="61615" y="269543"/>
                  </a:lnTo>
                  <a:lnTo>
                    <a:pt x="85065" y="277725"/>
                  </a:lnTo>
                  <a:lnTo>
                    <a:pt x="112254" y="280191"/>
                  </a:lnTo>
                  <a:lnTo>
                    <a:pt x="171130" y="272242"/>
                  </a:lnTo>
                  <a:lnTo>
                    <a:pt x="193790" y="264886"/>
                  </a:lnTo>
                  <a:lnTo>
                    <a:pt x="234874" y="234433"/>
                  </a:lnTo>
                  <a:lnTo>
                    <a:pt x="262508" y="198516"/>
                  </a:lnTo>
                  <a:lnTo>
                    <a:pt x="275286" y="166834"/>
                  </a:lnTo>
                  <a:lnTo>
                    <a:pt x="278422" y="128331"/>
                  </a:lnTo>
                  <a:lnTo>
                    <a:pt x="271293" y="88457"/>
                  </a:lnTo>
                  <a:lnTo>
                    <a:pt x="254882" y="55066"/>
                  </a:lnTo>
                  <a:lnTo>
                    <a:pt x="241931" y="37732"/>
                  </a:lnTo>
                  <a:lnTo>
                    <a:pt x="205497" y="11800"/>
                  </a:lnTo>
                  <a:lnTo>
                    <a:pt x="1971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25004" y="2143713"/>
            <a:ext cx="1161887" cy="1190578"/>
            <a:chOff x="6625004" y="2143713"/>
            <a:chExt cx="1161887" cy="1190578"/>
          </a:xfrm>
        </p:grpSpPr>
        <p:sp>
          <p:nvSpPr>
            <p:cNvPr id="47" name="Freeform 46"/>
            <p:cNvSpPr/>
            <p:nvPr/>
          </p:nvSpPr>
          <p:spPr>
            <a:xfrm>
              <a:off x="7104169" y="2143713"/>
              <a:ext cx="253854" cy="662017"/>
            </a:xfrm>
            <a:custGeom>
              <a:avLst/>
              <a:gdLst/>
              <a:ahLst/>
              <a:cxnLst/>
              <a:rect l="0" t="0" r="0" b="0"/>
              <a:pathLst>
                <a:path w="253854" h="662017">
                  <a:moveTo>
                    <a:pt x="148568" y="0"/>
                  </a:moveTo>
                  <a:lnTo>
                    <a:pt x="133914" y="43962"/>
                  </a:lnTo>
                  <a:lnTo>
                    <a:pt x="136010" y="100234"/>
                  </a:lnTo>
                  <a:lnTo>
                    <a:pt x="137638" y="157623"/>
                  </a:lnTo>
                  <a:lnTo>
                    <a:pt x="132370" y="214019"/>
                  </a:lnTo>
                  <a:lnTo>
                    <a:pt x="128471" y="271389"/>
                  </a:lnTo>
                  <a:lnTo>
                    <a:pt x="127795" y="320747"/>
                  </a:lnTo>
                  <a:lnTo>
                    <a:pt x="127595" y="371247"/>
                  </a:lnTo>
                  <a:lnTo>
                    <a:pt x="127527" y="430825"/>
                  </a:lnTo>
                  <a:lnTo>
                    <a:pt x="127514" y="493242"/>
                  </a:lnTo>
                  <a:lnTo>
                    <a:pt x="127512" y="553492"/>
                  </a:lnTo>
                  <a:lnTo>
                    <a:pt x="127511" y="610453"/>
                  </a:lnTo>
                  <a:lnTo>
                    <a:pt x="127511" y="624558"/>
                  </a:lnTo>
                  <a:lnTo>
                    <a:pt x="124002" y="631621"/>
                  </a:lnTo>
                  <a:lnTo>
                    <a:pt x="118152" y="633990"/>
                  </a:lnTo>
                  <a:lnTo>
                    <a:pt x="110743" y="633230"/>
                  </a:lnTo>
                  <a:lnTo>
                    <a:pt x="96272" y="623027"/>
                  </a:lnTo>
                  <a:lnTo>
                    <a:pt x="46813" y="566567"/>
                  </a:lnTo>
                  <a:lnTo>
                    <a:pt x="4680" y="510784"/>
                  </a:lnTo>
                  <a:lnTo>
                    <a:pt x="1170" y="508978"/>
                  </a:lnTo>
                  <a:lnTo>
                    <a:pt x="0" y="511284"/>
                  </a:lnTo>
                  <a:lnTo>
                    <a:pt x="389" y="516331"/>
                  </a:lnTo>
                  <a:lnTo>
                    <a:pt x="7062" y="528177"/>
                  </a:lnTo>
                  <a:lnTo>
                    <a:pt x="59712" y="590314"/>
                  </a:lnTo>
                  <a:lnTo>
                    <a:pt x="116939" y="652520"/>
                  </a:lnTo>
                  <a:lnTo>
                    <a:pt x="123972" y="659621"/>
                  </a:lnTo>
                  <a:lnTo>
                    <a:pt x="132170" y="662016"/>
                  </a:lnTo>
                  <a:lnTo>
                    <a:pt x="150639" y="658437"/>
                  </a:lnTo>
                  <a:lnTo>
                    <a:pt x="158138" y="653037"/>
                  </a:lnTo>
                  <a:lnTo>
                    <a:pt x="208535" y="593321"/>
                  </a:lnTo>
                  <a:lnTo>
                    <a:pt x="253853" y="54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25004" y="3017578"/>
              <a:ext cx="266498" cy="316713"/>
            </a:xfrm>
            <a:custGeom>
              <a:avLst/>
              <a:gdLst/>
              <a:ahLst/>
              <a:cxnLst/>
              <a:rect l="0" t="0" r="0" b="0"/>
              <a:pathLst>
                <a:path w="266498" h="316713">
                  <a:moveTo>
                    <a:pt x="185536" y="0"/>
                  </a:moveTo>
                  <a:lnTo>
                    <a:pt x="131661" y="19128"/>
                  </a:lnTo>
                  <a:lnTo>
                    <a:pt x="70784" y="57768"/>
                  </a:lnTo>
                  <a:lnTo>
                    <a:pt x="24500" y="117433"/>
                  </a:lnTo>
                  <a:lnTo>
                    <a:pt x="5500" y="157107"/>
                  </a:lnTo>
                  <a:lnTo>
                    <a:pt x="0" y="203048"/>
                  </a:lnTo>
                  <a:lnTo>
                    <a:pt x="11046" y="262221"/>
                  </a:lnTo>
                  <a:lnTo>
                    <a:pt x="26470" y="288915"/>
                  </a:lnTo>
                  <a:lnTo>
                    <a:pt x="51447" y="311642"/>
                  </a:lnTo>
                  <a:lnTo>
                    <a:pt x="77198" y="316712"/>
                  </a:lnTo>
                  <a:lnTo>
                    <a:pt x="130210" y="310435"/>
                  </a:lnTo>
                  <a:lnTo>
                    <a:pt x="163683" y="295661"/>
                  </a:lnTo>
                  <a:lnTo>
                    <a:pt x="218515" y="255961"/>
                  </a:lnTo>
                  <a:lnTo>
                    <a:pt x="232558" y="238932"/>
                  </a:lnTo>
                  <a:lnTo>
                    <a:pt x="258741" y="178701"/>
                  </a:lnTo>
                  <a:lnTo>
                    <a:pt x="266497" y="144195"/>
                  </a:lnTo>
                  <a:lnTo>
                    <a:pt x="265676" y="104336"/>
                  </a:lnTo>
                  <a:lnTo>
                    <a:pt x="254918" y="54535"/>
                  </a:lnTo>
                  <a:lnTo>
                    <a:pt x="239369" y="27207"/>
                  </a:lnTo>
                  <a:lnTo>
                    <a:pt x="231952" y="21647"/>
                  </a:lnTo>
                  <a:lnTo>
                    <a:pt x="19606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10581" y="32492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74109" y="2964935"/>
              <a:ext cx="20743" cy="305328"/>
            </a:xfrm>
            <a:custGeom>
              <a:avLst/>
              <a:gdLst/>
              <a:ahLst/>
              <a:cxnLst/>
              <a:rect l="0" t="0" r="0" b="0"/>
              <a:pathLst>
                <a:path w="20743" h="305328">
                  <a:moveTo>
                    <a:pt x="20742" y="0"/>
                  </a:moveTo>
                  <a:lnTo>
                    <a:pt x="13506" y="27556"/>
                  </a:lnTo>
                  <a:lnTo>
                    <a:pt x="7745" y="83779"/>
                  </a:lnTo>
                  <a:lnTo>
                    <a:pt x="1277" y="140291"/>
                  </a:lnTo>
                  <a:lnTo>
                    <a:pt x="0" y="196515"/>
                  </a:lnTo>
                  <a:lnTo>
                    <a:pt x="2866" y="252681"/>
                  </a:lnTo>
                  <a:lnTo>
                    <a:pt x="1021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26395" y="2996521"/>
              <a:ext cx="126343" cy="128325"/>
            </a:xfrm>
            <a:custGeom>
              <a:avLst/>
              <a:gdLst/>
              <a:ahLst/>
              <a:cxnLst/>
              <a:rect l="0" t="0" r="0" b="0"/>
              <a:pathLst>
                <a:path w="126343" h="128325">
                  <a:moveTo>
                    <a:pt x="126342" y="84228"/>
                  </a:moveTo>
                  <a:lnTo>
                    <a:pt x="108361" y="99869"/>
                  </a:lnTo>
                  <a:lnTo>
                    <a:pt x="62190" y="124661"/>
                  </a:lnTo>
                  <a:lnTo>
                    <a:pt x="38558" y="128324"/>
                  </a:lnTo>
                  <a:lnTo>
                    <a:pt x="25705" y="127663"/>
                  </a:lnTo>
                  <a:lnTo>
                    <a:pt x="17137" y="122544"/>
                  </a:lnTo>
                  <a:lnTo>
                    <a:pt x="11425" y="114451"/>
                  </a:lnTo>
                  <a:lnTo>
                    <a:pt x="5078" y="92981"/>
                  </a:lnTo>
                  <a:lnTo>
                    <a:pt x="1004" y="410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81650" y="2964935"/>
              <a:ext cx="132996" cy="294910"/>
            </a:xfrm>
            <a:custGeom>
              <a:avLst/>
              <a:gdLst/>
              <a:ahLst/>
              <a:cxnLst/>
              <a:rect l="0" t="0" r="0" b="0"/>
              <a:pathLst>
                <a:path w="132996" h="294910">
                  <a:moveTo>
                    <a:pt x="50071" y="0"/>
                  </a:moveTo>
                  <a:lnTo>
                    <a:pt x="22560" y="53875"/>
                  </a:lnTo>
                  <a:lnTo>
                    <a:pt x="4522" y="111037"/>
                  </a:lnTo>
                  <a:lnTo>
                    <a:pt x="0" y="165390"/>
                  </a:lnTo>
                  <a:lnTo>
                    <a:pt x="9158" y="218067"/>
                  </a:lnTo>
                  <a:lnTo>
                    <a:pt x="26832" y="272172"/>
                  </a:lnTo>
                  <a:lnTo>
                    <a:pt x="38183" y="289031"/>
                  </a:lnTo>
                  <a:lnTo>
                    <a:pt x="46826" y="293294"/>
                  </a:lnTo>
                  <a:lnTo>
                    <a:pt x="68906" y="294909"/>
                  </a:lnTo>
                  <a:lnTo>
                    <a:pt x="88078" y="288609"/>
                  </a:lnTo>
                  <a:lnTo>
                    <a:pt x="119450" y="265499"/>
                  </a:lnTo>
                  <a:lnTo>
                    <a:pt x="127700" y="245902"/>
                  </a:lnTo>
                  <a:lnTo>
                    <a:pt x="132995" y="195192"/>
                  </a:lnTo>
                  <a:lnTo>
                    <a:pt x="129920" y="185111"/>
                  </a:lnTo>
                  <a:lnTo>
                    <a:pt x="124361" y="177219"/>
                  </a:lnTo>
                  <a:lnTo>
                    <a:pt x="117145" y="170789"/>
                  </a:lnTo>
                  <a:lnTo>
                    <a:pt x="108826" y="167672"/>
                  </a:lnTo>
                  <a:lnTo>
                    <a:pt x="90222" y="167328"/>
                  </a:lnTo>
                  <a:lnTo>
                    <a:pt x="73375" y="174194"/>
                  </a:lnTo>
                  <a:lnTo>
                    <a:pt x="1848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67117" y="2933350"/>
              <a:ext cx="219774" cy="336913"/>
            </a:xfrm>
            <a:custGeom>
              <a:avLst/>
              <a:gdLst/>
              <a:ahLst/>
              <a:cxnLst/>
              <a:rect l="0" t="0" r="0" b="0"/>
              <a:pathLst>
                <a:path w="219774" h="336913">
                  <a:moveTo>
                    <a:pt x="180459" y="0"/>
                  </a:moveTo>
                  <a:lnTo>
                    <a:pt x="121843" y="0"/>
                  </a:lnTo>
                  <a:lnTo>
                    <a:pt x="68838" y="8405"/>
                  </a:lnTo>
                  <a:lnTo>
                    <a:pt x="45452" y="14654"/>
                  </a:lnTo>
                  <a:lnTo>
                    <a:pt x="36642" y="21468"/>
                  </a:lnTo>
                  <a:lnTo>
                    <a:pt x="4299" y="73522"/>
                  </a:lnTo>
                  <a:lnTo>
                    <a:pt x="0" y="94678"/>
                  </a:lnTo>
                  <a:lnTo>
                    <a:pt x="6772" y="136855"/>
                  </a:lnTo>
                  <a:lnTo>
                    <a:pt x="13195" y="142709"/>
                  </a:lnTo>
                  <a:lnTo>
                    <a:pt x="22156" y="145442"/>
                  </a:lnTo>
                  <a:lnTo>
                    <a:pt x="32810" y="146094"/>
                  </a:lnTo>
                  <a:lnTo>
                    <a:pt x="54006" y="140580"/>
                  </a:lnTo>
                  <a:lnTo>
                    <a:pt x="76293" y="132670"/>
                  </a:lnTo>
                  <a:lnTo>
                    <a:pt x="128731" y="127592"/>
                  </a:lnTo>
                  <a:lnTo>
                    <a:pt x="153959" y="129237"/>
                  </a:lnTo>
                  <a:lnTo>
                    <a:pt x="172971" y="137767"/>
                  </a:lnTo>
                  <a:lnTo>
                    <a:pt x="196827" y="155723"/>
                  </a:lnTo>
                  <a:lnTo>
                    <a:pt x="213124" y="181451"/>
                  </a:lnTo>
                  <a:lnTo>
                    <a:pt x="219773" y="216890"/>
                  </a:lnTo>
                  <a:lnTo>
                    <a:pt x="216153" y="257026"/>
                  </a:lnTo>
                  <a:lnTo>
                    <a:pt x="207631" y="278400"/>
                  </a:lnTo>
                  <a:lnTo>
                    <a:pt x="194875" y="295699"/>
                  </a:lnTo>
                  <a:lnTo>
                    <a:pt x="167963" y="317421"/>
                  </a:lnTo>
                  <a:lnTo>
                    <a:pt x="147999" y="327469"/>
                  </a:lnTo>
                  <a:lnTo>
                    <a:pt x="90902" y="335668"/>
                  </a:lnTo>
                  <a:lnTo>
                    <a:pt x="6464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2013-10-07T14:13:26Z</dcterms:created>
  <dcterms:modified xsi:type="dcterms:W3CDTF">2013-10-07T14:13:40Z</dcterms:modified>
</cp:coreProperties>
</file>